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customXml/itemProps11.xml" ContentType="application/vnd.openxmlformats-officedocument.customXmlProperties+xml"/>
  <Override PartName="/customXml/itemProps12.xml" ContentType="application/vnd.openxmlformats-officedocument.customXmlProperties+xml"/>
  <Override PartName="/customXml/itemProps13.xml" ContentType="application/vnd.openxmlformats-officedocument.customXmlProperties+xml"/>
  <Override PartName="/customXml/itemProps14.xml" ContentType="application/vnd.openxmlformats-officedocument.customXmlProperties+xml"/>
  <Override PartName="/customXml/itemProps15.xml" ContentType="application/vnd.openxmlformats-officedocument.customXmlProperties+xml"/>
  <Override PartName="/customXml/itemProps16.xml" ContentType="application/vnd.openxmlformats-officedocument.customXmlProperties+xml"/>
  <Override PartName="/customXml/itemProps17.xml" ContentType="application/vnd.openxmlformats-officedocument.customXmlProperties+xml"/>
  <Override PartName="/customXml/itemProps18.xml" ContentType="application/vnd.openxmlformats-officedocument.customXmlProperties+xml"/>
  <Override PartName="/customXml/itemProps19.xml" ContentType="application/vnd.openxmlformats-officedocument.customXmlProperties+xml"/>
  <Override PartName="/customXml/itemProps20.xml" ContentType="application/vnd.openxmlformats-officedocument.customXmlProperties+xml"/>
  <Override PartName="/customXml/itemProps21.xml" ContentType="application/vnd.openxmlformats-officedocument.customXmlProperties+xml"/>
  <Override PartName="/customXml/itemProps22.xml" ContentType="application/vnd.openxmlformats-officedocument.customXmlProperties+xml"/>
  <Override PartName="/customXml/itemProps2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24"/>
    <p:sldMasterId id="2147483660" r:id="rId25"/>
    <p:sldMasterId id="2147483731" r:id="rId26"/>
  </p:sldMasterIdLst>
  <p:notesMasterIdLst>
    <p:notesMasterId r:id="rId31"/>
  </p:notesMasterIdLst>
  <p:sldIdLst>
    <p:sldId id="2142533185" r:id="rId27"/>
    <p:sldId id="2142532754" r:id="rId28"/>
    <p:sldId id="2142532755" r:id="rId29"/>
    <p:sldId id="346" r:id="rId30"/>
  </p:sldIdLst>
  <p:sldSz cx="15544800" cy="10058400"/>
  <p:notesSz cx="6858000" cy="9144000"/>
  <p:defaultTextStyle>
    <a:defPPr>
      <a:defRPr lang="en-US"/>
    </a:defPPr>
    <a:lvl1pPr marL="0" algn="l" defTabSz="1228801" rtl="0" eaLnBrk="1" latinLnBrk="0" hangingPunct="1">
      <a:defRPr sz="2419" kern="1200">
        <a:solidFill>
          <a:schemeClr val="tx1"/>
        </a:solidFill>
        <a:latin typeface="+mn-lt"/>
        <a:ea typeface="+mn-ea"/>
        <a:cs typeface="+mn-cs"/>
      </a:defRPr>
    </a:lvl1pPr>
    <a:lvl2pPr marL="614400" algn="l" defTabSz="1228801" rtl="0" eaLnBrk="1" latinLnBrk="0" hangingPunct="1">
      <a:defRPr sz="2419" kern="1200">
        <a:solidFill>
          <a:schemeClr val="tx1"/>
        </a:solidFill>
        <a:latin typeface="+mn-lt"/>
        <a:ea typeface="+mn-ea"/>
        <a:cs typeface="+mn-cs"/>
      </a:defRPr>
    </a:lvl2pPr>
    <a:lvl3pPr marL="1228801" algn="l" defTabSz="1228801" rtl="0" eaLnBrk="1" latinLnBrk="0" hangingPunct="1">
      <a:defRPr sz="2419" kern="1200">
        <a:solidFill>
          <a:schemeClr val="tx1"/>
        </a:solidFill>
        <a:latin typeface="+mn-lt"/>
        <a:ea typeface="+mn-ea"/>
        <a:cs typeface="+mn-cs"/>
      </a:defRPr>
    </a:lvl3pPr>
    <a:lvl4pPr marL="1843200" algn="l" defTabSz="1228801" rtl="0" eaLnBrk="1" latinLnBrk="0" hangingPunct="1">
      <a:defRPr sz="2419" kern="1200">
        <a:solidFill>
          <a:schemeClr val="tx1"/>
        </a:solidFill>
        <a:latin typeface="+mn-lt"/>
        <a:ea typeface="+mn-ea"/>
        <a:cs typeface="+mn-cs"/>
      </a:defRPr>
    </a:lvl4pPr>
    <a:lvl5pPr marL="2457600" algn="l" defTabSz="1228801" rtl="0" eaLnBrk="1" latinLnBrk="0" hangingPunct="1">
      <a:defRPr sz="2419" kern="1200">
        <a:solidFill>
          <a:schemeClr val="tx1"/>
        </a:solidFill>
        <a:latin typeface="+mn-lt"/>
        <a:ea typeface="+mn-ea"/>
        <a:cs typeface="+mn-cs"/>
      </a:defRPr>
    </a:lvl5pPr>
    <a:lvl6pPr marL="3072002" algn="l" defTabSz="1228801" rtl="0" eaLnBrk="1" latinLnBrk="0" hangingPunct="1">
      <a:defRPr sz="2419" kern="1200">
        <a:solidFill>
          <a:schemeClr val="tx1"/>
        </a:solidFill>
        <a:latin typeface="+mn-lt"/>
        <a:ea typeface="+mn-ea"/>
        <a:cs typeface="+mn-cs"/>
      </a:defRPr>
    </a:lvl6pPr>
    <a:lvl7pPr marL="3686402" algn="l" defTabSz="1228801" rtl="0" eaLnBrk="1" latinLnBrk="0" hangingPunct="1">
      <a:defRPr sz="2419" kern="1200">
        <a:solidFill>
          <a:schemeClr val="tx1"/>
        </a:solidFill>
        <a:latin typeface="+mn-lt"/>
        <a:ea typeface="+mn-ea"/>
        <a:cs typeface="+mn-cs"/>
      </a:defRPr>
    </a:lvl7pPr>
    <a:lvl8pPr marL="4300802" algn="l" defTabSz="1228801" rtl="0" eaLnBrk="1" latinLnBrk="0" hangingPunct="1">
      <a:defRPr sz="2419" kern="1200">
        <a:solidFill>
          <a:schemeClr val="tx1"/>
        </a:solidFill>
        <a:latin typeface="+mn-lt"/>
        <a:ea typeface="+mn-ea"/>
        <a:cs typeface="+mn-cs"/>
      </a:defRPr>
    </a:lvl8pPr>
    <a:lvl9pPr marL="4915202" algn="l" defTabSz="1228801" rtl="0" eaLnBrk="1" latinLnBrk="0" hangingPunct="1">
      <a:defRPr sz="2419"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B790D26-31F2-A236-0AA4-321CE21A4122}" name="Bates, Carolyn" initials="BC" userId="S::Carolyn.Bates@nmrk.com::2f8bc0cf-1c51-4784-84b1-29f7ff4a8fb1" providerId="AD"/>
  <p188:author id="{347E3F2F-7132-4B25-1187-21DFA796525A}" name="Wolfson, Mike" initials="MW" userId="S::Mike.Wolfson@nmrk.com::c56aa243-7cbe-486e-ab85-ef99e91202ce" providerId="AD"/>
  <p188:author id="{6C7A2F36-F5E2-096F-B94E-66A5AAFE5FE3}" name="Arata, Andrea" initials="AA" userId="S::andrea.arata@nmrk.com::798986f0-0427-445b-abb0-9e9e4ce1bfae" providerId="AD"/>
  <p188:author id="{D4504460-8B86-ED70-28B2-FAFEDC70E2CD}" name="Biasi, Joseph" initials="BJ" userId="S::Joseph.Biasi@nmrk.com::68cd9c68-071e-4424-bf0b-6f4e5da92657" providerId="AD"/>
  <p188:author id="{61F63F61-4FE6-1008-9DE7-B737FF7FEED4}" name="Arata, Andrea" initials="AA" userId="S::Andrea.Arata@nmrk.com::798986f0-0427-445b-abb0-9e9e4ce1bfae" providerId="AD"/>
  <p188:author id="{55D04471-00A2-59BF-AECB-8DA6503CB0AF}" name="DeNight, Lisa" initials="DL" userId="S::lisa.denight@nmrk.com::07a68b9c-a232-49f0-a451-7043cda8a556" providerId="AD"/>
  <p188:author id="{82047FA9-D624-1A3F-3727-403CA26C0FD0}" name="Biasi, Joseph" initials="BJ" userId="S::joseph.biasi@nmrk.com::68cd9c68-071e-4424-bf0b-6f4e5da92657" providerId="AD"/>
  <p188:author id="{20B1D5AE-127E-8339-49BB-2A9B87F99C14}" name="Scarpella, Anne" initials="AS" userId="S::Anne.Scarpella@nmrk.com::fd30f702-2512-4da0-876b-d5aaddcd3130" providerId="AD"/>
  <p188:author id="{45F846B7-6780-AD87-9937-D8C1630ECE8B}" name="Reichert, Keith" initials="RK" userId="S::Keith.Reichert@nmrk.com::4adf6dfc-9ef9-4224-bf4c-389d21fe0608" providerId="AD"/>
  <p188:author id="{5A5EE4CC-03F6-1A97-29BF-4FCB17134D97}" name="Boutsikaris, Chris" initials="CB" userId="S::Chris.Boutsikaris@nmrk.com::6e413d0a-6ef3-4519-ab9d-548b903a1aab" providerId="AD"/>
  <p188:author id="{F76E70FC-E624-AFAD-0628-EAC914E84F43}" name="Bitner, David" initials="BD" userId="S::David.Bitner@nmrk.com::bfa3a5a9-e088-457d-be7a-d607aca9df6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DEC692"/>
    <a:srgbClr val="00003C"/>
    <a:srgbClr val="757779"/>
    <a:srgbClr val="D9D9D9"/>
    <a:srgbClr val="CCCCCC"/>
    <a:srgbClr val="026BB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CCBEAB2-7385-4163-AB40-BF15A2314A8B}" v="12" dt="2025-04-21T15:24:22.65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880" autoAdjust="0"/>
  </p:normalViewPr>
  <p:slideViewPr>
    <p:cSldViewPr snapToGrid="0">
      <p:cViewPr varScale="1">
        <p:scale>
          <a:sx n="73" d="100"/>
          <a:sy n="73" d="100"/>
        </p:scale>
        <p:origin x="504" y="66"/>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customXml" Target="../customXml/item13.xml"/><Relationship Id="rId18" Type="http://schemas.openxmlformats.org/officeDocument/2006/relationships/customXml" Target="../customXml/item18.xml"/><Relationship Id="rId26" Type="http://schemas.openxmlformats.org/officeDocument/2006/relationships/slideMaster" Target="slideMasters/slideMaster3.xml"/><Relationship Id="rId21" Type="http://schemas.openxmlformats.org/officeDocument/2006/relationships/customXml" Target="../customXml/item21.xml"/><Relationship Id="rId34" Type="http://schemas.openxmlformats.org/officeDocument/2006/relationships/theme" Target="theme/theme1.xml"/><Relationship Id="rId7" Type="http://schemas.openxmlformats.org/officeDocument/2006/relationships/customXml" Target="../customXml/item7.xml"/><Relationship Id="rId12" Type="http://schemas.openxmlformats.org/officeDocument/2006/relationships/customXml" Target="../customXml/item12.xml"/><Relationship Id="rId17" Type="http://schemas.openxmlformats.org/officeDocument/2006/relationships/customXml" Target="../customXml/item17.xml"/><Relationship Id="rId25" Type="http://schemas.openxmlformats.org/officeDocument/2006/relationships/slideMaster" Target="slideMasters/slideMaster2.xml"/><Relationship Id="rId33" Type="http://schemas.openxmlformats.org/officeDocument/2006/relationships/viewProps" Target="viewProps.xml"/><Relationship Id="rId38" Type="http://schemas.microsoft.com/office/2018/10/relationships/authors" Target="authors.xml"/><Relationship Id="rId2" Type="http://schemas.openxmlformats.org/officeDocument/2006/relationships/customXml" Target="../customXml/item2.xml"/><Relationship Id="rId16" Type="http://schemas.openxmlformats.org/officeDocument/2006/relationships/customXml" Target="../customXml/item16.xml"/><Relationship Id="rId20" Type="http://schemas.openxmlformats.org/officeDocument/2006/relationships/customXml" Target="../customXml/item20.xml"/><Relationship Id="rId29" Type="http://schemas.openxmlformats.org/officeDocument/2006/relationships/slide" Target="slides/slide3.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customXml" Target="../customXml/item11.xml"/><Relationship Id="rId24" Type="http://schemas.openxmlformats.org/officeDocument/2006/relationships/slideMaster" Target="slideMasters/slideMaster1.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customXml" Target="../customXml/item5.xml"/><Relationship Id="rId15" Type="http://schemas.openxmlformats.org/officeDocument/2006/relationships/customXml" Target="../customXml/item15.xml"/><Relationship Id="rId23" Type="http://schemas.openxmlformats.org/officeDocument/2006/relationships/customXml" Target="../customXml/item23.xml"/><Relationship Id="rId28" Type="http://schemas.openxmlformats.org/officeDocument/2006/relationships/slide" Target="slides/slide2.xml"/><Relationship Id="rId36" Type="http://schemas.microsoft.com/office/2016/11/relationships/changesInfo" Target="changesInfos/changesInfo1.xml"/><Relationship Id="rId10" Type="http://schemas.openxmlformats.org/officeDocument/2006/relationships/customXml" Target="../customXml/item10.xml"/><Relationship Id="rId19" Type="http://schemas.openxmlformats.org/officeDocument/2006/relationships/customXml" Target="../customXml/item19.xml"/><Relationship Id="rId31"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customXml" Target="../customXml/item9.xml"/><Relationship Id="rId14" Type="http://schemas.openxmlformats.org/officeDocument/2006/relationships/customXml" Target="../customXml/item14.xml"/><Relationship Id="rId22" Type="http://schemas.openxmlformats.org/officeDocument/2006/relationships/customXml" Target="../customXml/item22.xml"/><Relationship Id="rId27" Type="http://schemas.openxmlformats.org/officeDocument/2006/relationships/slide" Target="slides/slide1.xml"/><Relationship Id="rId30" Type="http://schemas.openxmlformats.org/officeDocument/2006/relationships/slide" Target="slides/slide4.xml"/><Relationship Id="rId35" Type="http://schemas.openxmlformats.org/officeDocument/2006/relationships/tableStyles" Target="tableStyles.xml"/><Relationship Id="rId8" Type="http://schemas.openxmlformats.org/officeDocument/2006/relationships/customXml" Target="../customXml/item8.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asi, Joseph" userId="68cd9c68-071e-4424-bf0b-6f4e5da92657" providerId="ADAL" clId="{7CCBEAB2-7385-4163-AB40-BF15A2314A8B}"/>
    <pc:docChg chg="custSel modSld">
      <pc:chgData name="Biasi, Joseph" userId="68cd9c68-071e-4424-bf0b-6f4e5da92657" providerId="ADAL" clId="{7CCBEAB2-7385-4163-AB40-BF15A2314A8B}" dt="2025-04-21T15:24:35.555" v="2737" actId="20577"/>
      <pc:docMkLst>
        <pc:docMk/>
      </pc:docMkLst>
      <pc:sldChg chg="addSp delSp modSp mod">
        <pc:chgData name="Biasi, Joseph" userId="68cd9c68-071e-4424-bf0b-6f4e5da92657" providerId="ADAL" clId="{7CCBEAB2-7385-4163-AB40-BF15A2314A8B}" dt="2025-04-21T15:01:37.765" v="20" actId="20577"/>
        <pc:sldMkLst>
          <pc:docMk/>
          <pc:sldMk cId="3649252183" sldId="346"/>
        </pc:sldMkLst>
        <pc:spChg chg="mod">
          <ac:chgData name="Biasi, Joseph" userId="68cd9c68-071e-4424-bf0b-6f4e5da92657" providerId="ADAL" clId="{7CCBEAB2-7385-4163-AB40-BF15A2314A8B}" dt="2025-04-21T15:01:19.598" v="18" actId="20577"/>
          <ac:spMkLst>
            <pc:docMk/>
            <pc:sldMk cId="3649252183" sldId="346"/>
            <ac:spMk id="14" creationId="{F2082147-4963-6315-6A20-6B4FA1C32953}"/>
          </ac:spMkLst>
        </pc:spChg>
        <pc:spChg chg="mod">
          <ac:chgData name="Biasi, Joseph" userId="68cd9c68-071e-4424-bf0b-6f4e5da92657" providerId="ADAL" clId="{7CCBEAB2-7385-4163-AB40-BF15A2314A8B}" dt="2025-04-21T15:01:37.765" v="20" actId="20577"/>
          <ac:spMkLst>
            <pc:docMk/>
            <pc:sldMk cId="3649252183" sldId="346"/>
            <ac:spMk id="15" creationId="{1A2347A5-CA1E-4FF6-8335-1457ACB9B22B}"/>
          </ac:spMkLst>
        </pc:spChg>
        <pc:spChg chg="mod">
          <ac:chgData name="Biasi, Joseph" userId="68cd9c68-071e-4424-bf0b-6f4e5da92657" providerId="ADAL" clId="{7CCBEAB2-7385-4163-AB40-BF15A2314A8B}" dt="2025-04-21T15:00:17.186" v="6" actId="1076"/>
          <ac:spMkLst>
            <pc:docMk/>
            <pc:sldMk cId="3649252183" sldId="346"/>
            <ac:spMk id="22" creationId="{0D17E7C2-F8A7-EDB7-984C-5A5B11A04771}"/>
          </ac:spMkLst>
        </pc:spChg>
        <pc:spChg chg="mod">
          <ac:chgData name="Biasi, Joseph" userId="68cd9c68-071e-4424-bf0b-6f4e5da92657" providerId="ADAL" clId="{7CCBEAB2-7385-4163-AB40-BF15A2314A8B}" dt="2025-04-21T15:00:20.026" v="7" actId="1076"/>
          <ac:spMkLst>
            <pc:docMk/>
            <pc:sldMk cId="3649252183" sldId="346"/>
            <ac:spMk id="23" creationId="{59319642-12B1-2FC6-161A-304581C14489}"/>
          </ac:spMkLst>
        </pc:spChg>
        <pc:graphicFrameChg chg="add mod">
          <ac:chgData name="Biasi, Joseph" userId="68cd9c68-071e-4424-bf0b-6f4e5da92657" providerId="ADAL" clId="{7CCBEAB2-7385-4163-AB40-BF15A2314A8B}" dt="2025-04-21T15:00:15.297" v="5" actId="167"/>
          <ac:graphicFrameMkLst>
            <pc:docMk/>
            <pc:sldMk cId="3649252183" sldId="346"/>
            <ac:graphicFrameMk id="2" creationId="{C21AA807-89B8-45F7-A22C-57A27DC5F7BF}"/>
          </ac:graphicFrameMkLst>
        </pc:graphicFrameChg>
        <pc:graphicFrameChg chg="del">
          <ac:chgData name="Biasi, Joseph" userId="68cd9c68-071e-4424-bf0b-6f4e5da92657" providerId="ADAL" clId="{7CCBEAB2-7385-4163-AB40-BF15A2314A8B}" dt="2025-04-21T15:00:04.288" v="1" actId="478"/>
          <ac:graphicFrameMkLst>
            <pc:docMk/>
            <pc:sldMk cId="3649252183" sldId="346"/>
            <ac:graphicFrameMk id="3" creationId="{C21AA807-89B8-45F7-A22C-57A27DC5F7BF}"/>
          </ac:graphicFrameMkLst>
        </pc:graphicFrameChg>
        <pc:graphicFrameChg chg="add mod">
          <ac:chgData name="Biasi, Joseph" userId="68cd9c68-071e-4424-bf0b-6f4e5da92657" providerId="ADAL" clId="{7CCBEAB2-7385-4163-AB40-BF15A2314A8B}" dt="2025-04-21T15:00:53.559" v="12" actId="167"/>
          <ac:graphicFrameMkLst>
            <pc:docMk/>
            <pc:sldMk cId="3649252183" sldId="346"/>
            <ac:graphicFrameMk id="7" creationId="{78A7E109-48A2-4FAC-AB41-0004D2CB8274}"/>
          </ac:graphicFrameMkLst>
        </pc:graphicFrameChg>
        <pc:graphicFrameChg chg="del">
          <ac:chgData name="Biasi, Joseph" userId="68cd9c68-071e-4424-bf0b-6f4e5da92657" providerId="ADAL" clId="{7CCBEAB2-7385-4163-AB40-BF15A2314A8B}" dt="2025-04-21T15:00:32.544" v="8" actId="478"/>
          <ac:graphicFrameMkLst>
            <pc:docMk/>
            <pc:sldMk cId="3649252183" sldId="346"/>
            <ac:graphicFrameMk id="8" creationId="{78A7E109-48A2-4FAC-AB41-0004D2CB8274}"/>
          </ac:graphicFrameMkLst>
        </pc:graphicFrameChg>
        <pc:cxnChg chg="mod">
          <ac:chgData name="Biasi, Joseph" userId="68cd9c68-071e-4424-bf0b-6f4e5da92657" providerId="ADAL" clId="{7CCBEAB2-7385-4163-AB40-BF15A2314A8B}" dt="2025-04-21T15:01:08.298" v="14" actId="1076"/>
          <ac:cxnSpMkLst>
            <pc:docMk/>
            <pc:sldMk cId="3649252183" sldId="346"/>
            <ac:cxnSpMk id="11" creationId="{8C8D4E54-6A74-BC25-7D32-389978181D24}"/>
          </ac:cxnSpMkLst>
        </pc:cxnChg>
        <pc:cxnChg chg="mod">
          <ac:chgData name="Biasi, Joseph" userId="68cd9c68-071e-4424-bf0b-6f4e5da92657" providerId="ADAL" clId="{7CCBEAB2-7385-4163-AB40-BF15A2314A8B}" dt="2025-04-21T15:01:11.529" v="15" actId="14100"/>
          <ac:cxnSpMkLst>
            <pc:docMk/>
            <pc:sldMk cId="3649252183" sldId="346"/>
            <ac:cxnSpMk id="17" creationId="{20C42C8E-EE07-35D8-8482-EB640B568A56}"/>
          </ac:cxnSpMkLst>
        </pc:cxnChg>
      </pc:sldChg>
      <pc:sldChg chg="modSp mod">
        <pc:chgData name="Biasi, Joseph" userId="68cd9c68-071e-4424-bf0b-6f4e5da92657" providerId="ADAL" clId="{7CCBEAB2-7385-4163-AB40-BF15A2314A8B}" dt="2025-04-21T15:24:35.555" v="2737" actId="20577"/>
        <pc:sldMkLst>
          <pc:docMk/>
          <pc:sldMk cId="2705463697" sldId="2142532754"/>
        </pc:sldMkLst>
        <pc:graphicFrameChg chg="mod modGraphic">
          <ac:chgData name="Biasi, Joseph" userId="68cd9c68-071e-4424-bf0b-6f4e5da92657" providerId="ADAL" clId="{7CCBEAB2-7385-4163-AB40-BF15A2314A8B}" dt="2025-04-21T15:24:35.555" v="2737" actId="20577"/>
          <ac:graphicFrameMkLst>
            <pc:docMk/>
            <pc:sldMk cId="2705463697" sldId="2142532754"/>
            <ac:graphicFrameMk id="8" creationId="{EB986DAC-7E58-9E6B-571B-CA8EAD320545}"/>
          </ac:graphicFrameMkLst>
        </pc:graphicFrameChg>
      </pc:sldChg>
      <pc:sldChg chg="modSp mod">
        <pc:chgData name="Biasi, Joseph" userId="68cd9c68-071e-4424-bf0b-6f4e5da92657" providerId="ADAL" clId="{7CCBEAB2-7385-4163-AB40-BF15A2314A8B}" dt="2025-04-21T15:01:56.026" v="39" actId="20577"/>
        <pc:sldMkLst>
          <pc:docMk/>
          <pc:sldMk cId="3803509957" sldId="2142532755"/>
        </pc:sldMkLst>
        <pc:spChg chg="mod">
          <ac:chgData name="Biasi, Joseph" userId="68cd9c68-071e-4424-bf0b-6f4e5da92657" providerId="ADAL" clId="{7CCBEAB2-7385-4163-AB40-BF15A2314A8B}" dt="2025-04-21T15:01:56.026" v="39" actId="20577"/>
          <ac:spMkLst>
            <pc:docMk/>
            <pc:sldMk cId="3803509957" sldId="2142532755"/>
            <ac:spMk id="2" creationId="{67E0B3F1-C90E-2787-B17D-37E998D62CED}"/>
          </ac:spMkLst>
        </pc:spChg>
        <pc:graphicFrameChg chg="mod">
          <ac:chgData name="Biasi, Joseph" userId="68cd9c68-071e-4424-bf0b-6f4e5da92657" providerId="ADAL" clId="{7CCBEAB2-7385-4163-AB40-BF15A2314A8B}" dt="2025-04-21T14:58:58.217" v="0"/>
          <ac:graphicFrameMkLst>
            <pc:docMk/>
            <pc:sldMk cId="3803509957" sldId="2142532755"/>
            <ac:graphicFrameMk id="8" creationId="{28FD0547-E48E-1AA3-A26B-BE21A456D7B7}"/>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oleObject" Target="file:///C:\Users\JB133928\Downloads\Basket_2025-04-15_14h_43m%20(1).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https://ngkfcs-my.sharepoint.com/personal/joseph_biasi_nmrk_com/Documents/Capital%20Markets%20Newsletter/April%2021st,%202025/Rate%20Slide.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https://ngkfcs-my.sharepoint.com/personal/joseph_biasi_nmrk_com/Documents/Capital%20Markets%20Newsletter/April%2021st,%202025/Rate%20Slid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Sheet2!$Y$1</c:f>
              <c:strCache>
                <c:ptCount val="1"/>
                <c:pt idx="0">
                  <c:v>10-Year Average</c:v>
                </c:pt>
              </c:strCache>
            </c:strRef>
          </c:tx>
          <c:spPr>
            <a:solidFill>
              <a:schemeClr val="accent1"/>
            </a:solidFill>
            <a:ln>
              <a:noFill/>
            </a:ln>
            <a:effectLst/>
          </c:spPr>
          <c:invertIfNegative val="0"/>
          <c:cat>
            <c:strRef>
              <c:f>Sheet2!$X$2:$X$11</c:f>
              <c:strCache>
                <c:ptCount val="10"/>
                <c:pt idx="0">
                  <c:v>Non-Owner Occupied CRE</c:v>
                </c:pt>
                <c:pt idx="1">
                  <c:v>Credit Cards</c:v>
                </c:pt>
                <c:pt idx="2">
                  <c:v>Residential</c:v>
                </c:pt>
                <c:pt idx="3">
                  <c:v>Automobile</c:v>
                </c:pt>
                <c:pt idx="4">
                  <c:v>C&amp;I</c:v>
                </c:pt>
                <c:pt idx="5">
                  <c:v>Multifamily</c:v>
                </c:pt>
                <c:pt idx="6">
                  <c:v>Construction</c:v>
                </c:pt>
                <c:pt idx="7">
                  <c:v>Owner Occupied CRE</c:v>
                </c:pt>
                <c:pt idx="8">
                  <c:v>Other Consumer</c:v>
                </c:pt>
                <c:pt idx="9">
                  <c:v>Other</c:v>
                </c:pt>
              </c:strCache>
            </c:strRef>
          </c:cat>
          <c:val>
            <c:numRef>
              <c:f>Sheet2!$Y$2:$Y$11</c:f>
              <c:numCache>
                <c:formatCode>General</c:formatCode>
                <c:ptCount val="10"/>
                <c:pt idx="0">
                  <c:v>0.76836654904163937</c:v>
                </c:pt>
                <c:pt idx="1">
                  <c:v>1.2358262187916584</c:v>
                </c:pt>
                <c:pt idx="2">
                  <c:v>2.2958431897228677</c:v>
                </c:pt>
                <c:pt idx="3">
                  <c:v>0.77076077665770115</c:v>
                </c:pt>
                <c:pt idx="4">
                  <c:v>0.97459964023712686</c:v>
                </c:pt>
                <c:pt idx="5">
                  <c:v>0.26336566428954955</c:v>
                </c:pt>
                <c:pt idx="6">
                  <c:v>0.66259734240146151</c:v>
                </c:pt>
                <c:pt idx="7">
                  <c:v>0.87414538491812599</c:v>
                </c:pt>
                <c:pt idx="8">
                  <c:v>0.66744165566949487</c:v>
                </c:pt>
                <c:pt idx="9">
                  <c:v>0.44215476357168748</c:v>
                </c:pt>
              </c:numCache>
            </c:numRef>
          </c:val>
          <c:extLst>
            <c:ext xmlns:c16="http://schemas.microsoft.com/office/drawing/2014/chart" uri="{C3380CC4-5D6E-409C-BE32-E72D297353CC}">
              <c16:uniqueId val="{00000000-6D07-497F-B558-632EF4E86345}"/>
            </c:ext>
          </c:extLst>
        </c:ser>
        <c:ser>
          <c:idx val="1"/>
          <c:order val="1"/>
          <c:tx>
            <c:strRef>
              <c:f>Sheet2!$Z$1</c:f>
              <c:strCache>
                <c:ptCount val="1"/>
                <c:pt idx="0">
                  <c:v>2024 Q4</c:v>
                </c:pt>
              </c:strCache>
            </c:strRef>
          </c:tx>
          <c:spPr>
            <a:solidFill>
              <a:schemeClr val="accent2"/>
            </a:solidFill>
            <a:ln>
              <a:noFill/>
            </a:ln>
            <a:effectLst/>
          </c:spPr>
          <c:invertIfNegative val="0"/>
          <c:cat>
            <c:strRef>
              <c:f>Sheet2!$X$2:$X$11</c:f>
              <c:strCache>
                <c:ptCount val="10"/>
                <c:pt idx="0">
                  <c:v>Non-Owner Occupied CRE</c:v>
                </c:pt>
                <c:pt idx="1">
                  <c:v>Credit Cards</c:v>
                </c:pt>
                <c:pt idx="2">
                  <c:v>Residential</c:v>
                </c:pt>
                <c:pt idx="3">
                  <c:v>Automobile</c:v>
                </c:pt>
                <c:pt idx="4">
                  <c:v>C&amp;I</c:v>
                </c:pt>
                <c:pt idx="5">
                  <c:v>Multifamily</c:v>
                </c:pt>
                <c:pt idx="6">
                  <c:v>Construction</c:v>
                </c:pt>
                <c:pt idx="7">
                  <c:v>Owner Occupied CRE</c:v>
                </c:pt>
                <c:pt idx="8">
                  <c:v>Other Consumer</c:v>
                </c:pt>
                <c:pt idx="9">
                  <c:v>Other</c:v>
                </c:pt>
              </c:strCache>
            </c:strRef>
          </c:cat>
          <c:val>
            <c:numRef>
              <c:f>Sheet2!$Z$2:$Z$11</c:f>
              <c:numCache>
                <c:formatCode>General</c:formatCode>
                <c:ptCount val="10"/>
                <c:pt idx="0">
                  <c:v>1.78703709848018</c:v>
                </c:pt>
                <c:pt idx="1">
                  <c:v>1.71322613515971</c:v>
                </c:pt>
                <c:pt idx="2">
                  <c:v>1.2233591311669101</c:v>
                </c:pt>
                <c:pt idx="3">
                  <c:v>1.0773838386758201</c:v>
                </c:pt>
                <c:pt idx="4">
                  <c:v>1.0373847619027099</c:v>
                </c:pt>
                <c:pt idx="5">
                  <c:v>1.03335172316972</c:v>
                </c:pt>
                <c:pt idx="6">
                  <c:v>0.74728590769841896</c:v>
                </c:pt>
                <c:pt idx="7">
                  <c:v>0.69553742134498497</c:v>
                </c:pt>
                <c:pt idx="8">
                  <c:v>0.35242907356830699</c:v>
                </c:pt>
                <c:pt idx="9">
                  <c:v>0.28636732272900001</c:v>
                </c:pt>
              </c:numCache>
            </c:numRef>
          </c:val>
          <c:extLst>
            <c:ext xmlns:c16="http://schemas.microsoft.com/office/drawing/2014/chart" uri="{C3380CC4-5D6E-409C-BE32-E72D297353CC}">
              <c16:uniqueId val="{00000001-6D07-497F-B558-632EF4E86345}"/>
            </c:ext>
          </c:extLst>
        </c:ser>
        <c:dLbls>
          <c:showLegendKey val="0"/>
          <c:showVal val="0"/>
          <c:showCatName val="0"/>
          <c:showSerName val="0"/>
          <c:showPercent val="0"/>
          <c:showBubbleSize val="0"/>
        </c:dLbls>
        <c:gapWidth val="219"/>
        <c:overlap val="-27"/>
        <c:axId val="1684470287"/>
        <c:axId val="1684453487"/>
      </c:barChart>
      <c:catAx>
        <c:axId val="168447028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684453487"/>
        <c:crosses val="autoZero"/>
        <c:auto val="1"/>
        <c:lblAlgn val="ctr"/>
        <c:lblOffset val="100"/>
        <c:noMultiLvlLbl val="0"/>
      </c:catAx>
      <c:valAx>
        <c:axId val="1684453487"/>
        <c:scaling>
          <c:orientation val="minMax"/>
        </c:scaling>
        <c:delete val="0"/>
        <c:axPos val="l"/>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684470287"/>
        <c:crosses val="autoZero"/>
        <c:crossBetween val="between"/>
        <c:dispUnits>
          <c:builtInUnit val="hundreds"/>
        </c:dispUnits>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1200">
          <a:solidFill>
            <a:sysClr val="windowText" lastClr="000000"/>
          </a:solidFill>
          <a:latin typeface="Arial" panose="020B0604020202020204" pitchFamily="34" charset="0"/>
          <a:cs typeface="Arial" panose="020B0604020202020204" pitchFamily="34" charset="0"/>
        </a:defRPr>
      </a:pPr>
      <a:endParaRPr lang="en-US"/>
    </a:p>
  </c:txPr>
  <c:externalData r:id="rId4">
    <c:autoUpdate val="0"/>
  </c:externalData>
  <c:userShapes r:id="rId5"/>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Sheet5!$R$1</c:f>
              <c:strCache>
                <c:ptCount val="1"/>
                <c:pt idx="0">
                  <c:v>Today</c:v>
                </c:pt>
              </c:strCache>
            </c:strRef>
          </c:tx>
          <c:spPr>
            <a:ln w="28575" cap="rnd">
              <a:solidFill>
                <a:schemeClr val="accent1"/>
              </a:solidFill>
              <a:round/>
            </a:ln>
            <a:effectLst/>
          </c:spPr>
          <c:marker>
            <c:symbol val="none"/>
          </c:marker>
          <c:cat>
            <c:strRef>
              <c:f>Sheet5!$Q$12:$Q$19</c:f>
              <c:strCache>
                <c:ptCount val="8"/>
                <c:pt idx="0">
                  <c:v>At Least 7 Rate Cuts</c:v>
                </c:pt>
                <c:pt idx="1">
                  <c:v>At Least 6 Rate Cuts</c:v>
                </c:pt>
                <c:pt idx="2">
                  <c:v>At Least 5 Rate Cuts</c:v>
                </c:pt>
                <c:pt idx="3">
                  <c:v>At Least 4 Rate Cuts</c:v>
                </c:pt>
                <c:pt idx="4">
                  <c:v>At Least 3 Rate Cuts</c:v>
                </c:pt>
                <c:pt idx="5">
                  <c:v>At Least 2 Rate Cuts</c:v>
                </c:pt>
                <c:pt idx="6">
                  <c:v>At Least 1 Rate Cut</c:v>
                </c:pt>
                <c:pt idx="7">
                  <c:v>No Rate Hikes</c:v>
                </c:pt>
              </c:strCache>
            </c:strRef>
          </c:cat>
          <c:val>
            <c:numRef>
              <c:f>Sheet5!$R$12:$R$19</c:f>
              <c:numCache>
                <c:formatCode>0.00%</c:formatCode>
                <c:ptCount val="8"/>
                <c:pt idx="0">
                  <c:v>0</c:v>
                </c:pt>
                <c:pt idx="1">
                  <c:v>2.5999999999999999E-2</c:v>
                </c:pt>
                <c:pt idx="2">
                  <c:v>0.26900000000000002</c:v>
                </c:pt>
                <c:pt idx="3">
                  <c:v>0.65600000000000003</c:v>
                </c:pt>
                <c:pt idx="4">
                  <c:v>0.90900000000000003</c:v>
                </c:pt>
                <c:pt idx="5">
                  <c:v>0.98799999999999999</c:v>
                </c:pt>
                <c:pt idx="6">
                  <c:v>0.999</c:v>
                </c:pt>
                <c:pt idx="7">
                  <c:v>1</c:v>
                </c:pt>
              </c:numCache>
            </c:numRef>
          </c:val>
          <c:smooth val="0"/>
          <c:extLst>
            <c:ext xmlns:c16="http://schemas.microsoft.com/office/drawing/2014/chart" uri="{C3380CC4-5D6E-409C-BE32-E72D297353CC}">
              <c16:uniqueId val="{00000000-55AC-4B6F-A3B3-F0096C1D59E4}"/>
            </c:ext>
          </c:extLst>
        </c:ser>
        <c:ser>
          <c:idx val="1"/>
          <c:order val="1"/>
          <c:tx>
            <c:strRef>
              <c:f>Sheet5!$S$1</c:f>
              <c:strCache>
                <c:ptCount val="1"/>
                <c:pt idx="0">
                  <c:v>Last Month</c:v>
                </c:pt>
              </c:strCache>
            </c:strRef>
          </c:tx>
          <c:spPr>
            <a:ln w="28575" cap="rnd">
              <a:solidFill>
                <a:schemeClr val="accent2"/>
              </a:solidFill>
              <a:round/>
            </a:ln>
            <a:effectLst/>
          </c:spPr>
          <c:marker>
            <c:symbol val="none"/>
          </c:marker>
          <c:cat>
            <c:strRef>
              <c:f>Sheet5!$Q$12:$Q$19</c:f>
              <c:strCache>
                <c:ptCount val="8"/>
                <c:pt idx="0">
                  <c:v>At Least 7 Rate Cuts</c:v>
                </c:pt>
                <c:pt idx="1">
                  <c:v>At Least 6 Rate Cuts</c:v>
                </c:pt>
                <c:pt idx="2">
                  <c:v>At Least 5 Rate Cuts</c:v>
                </c:pt>
                <c:pt idx="3">
                  <c:v>At Least 4 Rate Cuts</c:v>
                </c:pt>
                <c:pt idx="4">
                  <c:v>At Least 3 Rate Cuts</c:v>
                </c:pt>
                <c:pt idx="5">
                  <c:v>At Least 2 Rate Cuts</c:v>
                </c:pt>
                <c:pt idx="6">
                  <c:v>At Least 1 Rate Cut</c:v>
                </c:pt>
                <c:pt idx="7">
                  <c:v>No Rate Hikes</c:v>
                </c:pt>
              </c:strCache>
            </c:strRef>
          </c:cat>
          <c:val>
            <c:numRef>
              <c:f>Sheet5!$S$12:$S$19</c:f>
              <c:numCache>
                <c:formatCode>0.00%</c:formatCode>
                <c:ptCount val="8"/>
                <c:pt idx="0">
                  <c:v>0</c:v>
                </c:pt>
                <c:pt idx="1">
                  <c:v>6.0000000000000001E-3</c:v>
                </c:pt>
                <c:pt idx="2">
                  <c:v>6.7000000000000004E-2</c:v>
                </c:pt>
                <c:pt idx="3">
                  <c:v>0.28000000000000003</c:v>
                </c:pt>
                <c:pt idx="4">
                  <c:v>0.62000000000000011</c:v>
                </c:pt>
                <c:pt idx="5">
                  <c:v>0.88800000000000012</c:v>
                </c:pt>
                <c:pt idx="6">
                  <c:v>0.9870000000000001</c:v>
                </c:pt>
                <c:pt idx="7">
                  <c:v>1.0010000000000001</c:v>
                </c:pt>
              </c:numCache>
            </c:numRef>
          </c:val>
          <c:smooth val="0"/>
          <c:extLst>
            <c:ext xmlns:c16="http://schemas.microsoft.com/office/drawing/2014/chart" uri="{C3380CC4-5D6E-409C-BE32-E72D297353CC}">
              <c16:uniqueId val="{00000001-55AC-4B6F-A3B3-F0096C1D59E4}"/>
            </c:ext>
          </c:extLst>
        </c:ser>
        <c:dLbls>
          <c:showLegendKey val="0"/>
          <c:showVal val="0"/>
          <c:showCatName val="0"/>
          <c:showSerName val="0"/>
          <c:showPercent val="0"/>
          <c:showBubbleSize val="0"/>
        </c:dLbls>
        <c:smooth val="0"/>
        <c:axId val="1262305984"/>
        <c:axId val="1262304064"/>
      </c:lineChart>
      <c:catAx>
        <c:axId val="12623059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1200" b="0" i="0" u="none" strike="noStrike" kern="1200" baseline="0">
                <a:solidFill>
                  <a:sysClr val="windowText" lastClr="000000"/>
                </a:solidFill>
                <a:latin typeface="+mn-lt"/>
                <a:ea typeface="+mn-ea"/>
                <a:cs typeface="+mn-cs"/>
              </a:defRPr>
            </a:pPr>
            <a:endParaRPr lang="en-US"/>
          </a:p>
        </c:txPr>
        <c:crossAx val="1262304064"/>
        <c:crosses val="autoZero"/>
        <c:auto val="1"/>
        <c:lblAlgn val="ctr"/>
        <c:lblOffset val="100"/>
        <c:noMultiLvlLbl val="0"/>
      </c:catAx>
      <c:valAx>
        <c:axId val="1262304064"/>
        <c:scaling>
          <c:orientation val="minMax"/>
          <c:max val="1"/>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en-US"/>
          </a:p>
        </c:txPr>
        <c:crossAx val="12623059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1200">
          <a:solidFill>
            <a:sysClr val="windowText" lastClr="000000"/>
          </a:solidFill>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1835182534001432E-2"/>
          <c:y val="8.0850168350168367E-2"/>
          <c:w val="0.94191198401336196"/>
          <c:h val="0.82991529467907421"/>
        </c:manualLayout>
      </c:layout>
      <c:barChart>
        <c:barDir val="col"/>
        <c:grouping val="clustered"/>
        <c:varyColors val="0"/>
        <c:ser>
          <c:idx val="0"/>
          <c:order val="0"/>
          <c:tx>
            <c:strRef>
              <c:f>Sheet5!$R$1</c:f>
              <c:strCache>
                <c:ptCount val="1"/>
                <c:pt idx="0">
                  <c:v>Today</c:v>
                </c:pt>
              </c:strCache>
            </c:strRef>
          </c:tx>
          <c:spPr>
            <a:solidFill>
              <a:schemeClr val="accent1"/>
            </a:solidFill>
            <a:ln>
              <a:noFill/>
            </a:ln>
            <a:effectLst/>
          </c:spPr>
          <c:invertIfNegative val="0"/>
          <c:cat>
            <c:strRef>
              <c:f>Sheet5!$Q$2:$Q$9</c:f>
              <c:strCache>
                <c:ptCount val="8"/>
                <c:pt idx="0">
                  <c:v>2.5% (7 Rate Cuts)</c:v>
                </c:pt>
                <c:pt idx="1">
                  <c:v>2.75% (6 Rate Cuts)</c:v>
                </c:pt>
                <c:pt idx="2">
                  <c:v>3.00% (5 Rate Cuts)</c:v>
                </c:pt>
                <c:pt idx="3">
                  <c:v>3.25% (4 Rate Cuts)</c:v>
                </c:pt>
                <c:pt idx="4">
                  <c:v>3.50% (3 Rate Cuts)</c:v>
                </c:pt>
                <c:pt idx="5">
                  <c:v>3.75% (2 Rate Cuts)</c:v>
                </c:pt>
                <c:pt idx="6">
                  <c:v>4.00% (1 Rate Cut)</c:v>
                </c:pt>
                <c:pt idx="7">
                  <c:v>4.25% (0 Rate Cuts)</c:v>
                </c:pt>
              </c:strCache>
            </c:strRef>
          </c:cat>
          <c:val>
            <c:numRef>
              <c:f>Sheet5!$R$2:$R$9</c:f>
              <c:numCache>
                <c:formatCode>0.00%</c:formatCode>
                <c:ptCount val="8"/>
                <c:pt idx="0">
                  <c:v>0</c:v>
                </c:pt>
                <c:pt idx="1">
                  <c:v>2.5999999999999999E-2</c:v>
                </c:pt>
                <c:pt idx="2">
                  <c:v>0.24299999999999999</c:v>
                </c:pt>
                <c:pt idx="3">
                  <c:v>0.38700000000000001</c:v>
                </c:pt>
                <c:pt idx="4">
                  <c:v>0.253</c:v>
                </c:pt>
                <c:pt idx="5">
                  <c:v>7.9000000000000001E-2</c:v>
                </c:pt>
                <c:pt idx="6">
                  <c:v>1.0999999999999999E-2</c:v>
                </c:pt>
                <c:pt idx="7">
                  <c:v>1E-3</c:v>
                </c:pt>
              </c:numCache>
            </c:numRef>
          </c:val>
          <c:extLst>
            <c:ext xmlns:c16="http://schemas.microsoft.com/office/drawing/2014/chart" uri="{C3380CC4-5D6E-409C-BE32-E72D297353CC}">
              <c16:uniqueId val="{00000000-D124-4802-B19D-D3CB9DAF1CC1}"/>
            </c:ext>
          </c:extLst>
        </c:ser>
        <c:ser>
          <c:idx val="1"/>
          <c:order val="1"/>
          <c:tx>
            <c:strRef>
              <c:f>Sheet5!$S$1</c:f>
              <c:strCache>
                <c:ptCount val="1"/>
                <c:pt idx="0">
                  <c:v>Last Month</c:v>
                </c:pt>
              </c:strCache>
            </c:strRef>
          </c:tx>
          <c:spPr>
            <a:solidFill>
              <a:schemeClr val="accent2"/>
            </a:solidFill>
            <a:ln>
              <a:noFill/>
            </a:ln>
            <a:effectLst/>
          </c:spPr>
          <c:invertIfNegative val="0"/>
          <c:cat>
            <c:strRef>
              <c:f>Sheet5!$Q$2:$Q$9</c:f>
              <c:strCache>
                <c:ptCount val="8"/>
                <c:pt idx="0">
                  <c:v>2.5% (7 Rate Cuts)</c:v>
                </c:pt>
                <c:pt idx="1">
                  <c:v>2.75% (6 Rate Cuts)</c:v>
                </c:pt>
                <c:pt idx="2">
                  <c:v>3.00% (5 Rate Cuts)</c:v>
                </c:pt>
                <c:pt idx="3">
                  <c:v>3.25% (4 Rate Cuts)</c:v>
                </c:pt>
                <c:pt idx="4">
                  <c:v>3.50% (3 Rate Cuts)</c:v>
                </c:pt>
                <c:pt idx="5">
                  <c:v>3.75% (2 Rate Cuts)</c:v>
                </c:pt>
                <c:pt idx="6">
                  <c:v>4.00% (1 Rate Cut)</c:v>
                </c:pt>
                <c:pt idx="7">
                  <c:v>4.25% (0 Rate Cuts)</c:v>
                </c:pt>
              </c:strCache>
            </c:strRef>
          </c:cat>
          <c:val>
            <c:numRef>
              <c:f>Sheet5!$S$2:$S$9</c:f>
              <c:numCache>
                <c:formatCode>0.00%</c:formatCode>
                <c:ptCount val="8"/>
                <c:pt idx="0">
                  <c:v>0</c:v>
                </c:pt>
                <c:pt idx="1">
                  <c:v>6.0000000000000001E-3</c:v>
                </c:pt>
                <c:pt idx="2">
                  <c:v>6.0999999999999999E-2</c:v>
                </c:pt>
                <c:pt idx="3">
                  <c:v>0.21299999999999999</c:v>
                </c:pt>
                <c:pt idx="4">
                  <c:v>0.34</c:v>
                </c:pt>
                <c:pt idx="5">
                  <c:v>0.26800000000000002</c:v>
                </c:pt>
                <c:pt idx="6">
                  <c:v>9.9000000000000005E-2</c:v>
                </c:pt>
                <c:pt idx="7">
                  <c:v>1.4E-2</c:v>
                </c:pt>
              </c:numCache>
            </c:numRef>
          </c:val>
          <c:extLst>
            <c:ext xmlns:c16="http://schemas.microsoft.com/office/drawing/2014/chart" uri="{C3380CC4-5D6E-409C-BE32-E72D297353CC}">
              <c16:uniqueId val="{00000001-D124-4802-B19D-D3CB9DAF1CC1}"/>
            </c:ext>
          </c:extLst>
        </c:ser>
        <c:dLbls>
          <c:showLegendKey val="0"/>
          <c:showVal val="0"/>
          <c:showCatName val="0"/>
          <c:showSerName val="0"/>
          <c:showPercent val="0"/>
          <c:showBubbleSize val="0"/>
        </c:dLbls>
        <c:gapWidth val="219"/>
        <c:overlap val="-27"/>
        <c:axId val="1047759456"/>
        <c:axId val="1047747456"/>
      </c:barChart>
      <c:catAx>
        <c:axId val="10477594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0"/>
          <a:lstStyle/>
          <a:p>
            <a:pPr>
              <a:defRPr sz="1200" b="0" i="0" u="none" strike="noStrike" kern="1200" baseline="0">
                <a:solidFill>
                  <a:sysClr val="windowText" lastClr="000000"/>
                </a:solidFill>
                <a:latin typeface="+mn-lt"/>
                <a:ea typeface="+mn-ea"/>
                <a:cs typeface="+mn-cs"/>
              </a:defRPr>
            </a:pPr>
            <a:endParaRPr lang="en-US"/>
          </a:p>
        </c:txPr>
        <c:crossAx val="1047747456"/>
        <c:crosses val="autoZero"/>
        <c:auto val="1"/>
        <c:lblAlgn val="ctr"/>
        <c:lblOffset val="100"/>
        <c:noMultiLvlLbl val="0"/>
      </c:catAx>
      <c:valAx>
        <c:axId val="1047747456"/>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en-US"/>
          </a:p>
        </c:txPr>
        <c:crossAx val="1047759456"/>
        <c:crosses val="autoZero"/>
        <c:crossBetween val="between"/>
      </c:valAx>
      <c:spPr>
        <a:noFill/>
        <a:ln>
          <a:noFill/>
        </a:ln>
        <a:effectLst/>
      </c:spPr>
    </c:plotArea>
    <c:legend>
      <c:legendPos val="b"/>
      <c:layout>
        <c:manualLayout>
          <c:xMode val="edge"/>
          <c:yMode val="edge"/>
          <c:x val="7.5069929639076813E-2"/>
          <c:y val="5.4852500715293379E-2"/>
          <c:w val="0.17574883731638807"/>
          <c:h val="0.1226344812958986"/>
        </c:manualLayout>
      </c:layout>
      <c:overlay val="0"/>
      <c:spPr>
        <a:noFill/>
        <a:ln>
          <a:noFill/>
        </a:ln>
        <a:effectLst/>
      </c:spPr>
      <c:txPr>
        <a:bodyPr rot="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1200">
          <a:solidFill>
            <a:sysClr val="windowText" lastClr="000000"/>
          </a:solidFill>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0.0555</cdr:x>
      <cdr:y>0.22622</cdr:y>
    </cdr:from>
    <cdr:to>
      <cdr:x>0.1239</cdr:x>
      <cdr:y>0.28462</cdr:y>
    </cdr:to>
    <cdr:sp macro="" textlink="">
      <cdr:nvSpPr>
        <cdr:cNvPr id="2" name="TextBox 7">
          <a:extLst xmlns:a="http://schemas.openxmlformats.org/drawingml/2006/main">
            <a:ext uri="{FF2B5EF4-FFF2-40B4-BE49-F238E27FC236}">
              <a16:creationId xmlns:a16="http://schemas.microsoft.com/office/drawing/2014/main" id="{D7A87A96-997A-0EEE-F294-1B278C22F5ED}"/>
            </a:ext>
          </a:extLst>
        </cdr:cNvPr>
        <cdr:cNvSpPr txBox="1"/>
      </cdr:nvSpPr>
      <cdr:spPr>
        <a:xfrm xmlns:a="http://schemas.openxmlformats.org/drawingml/2006/main">
          <a:off x="669925" y="1365250"/>
          <a:ext cx="825500" cy="352425"/>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fld id="{BC31DC16-2347-4383-BB62-4961FE816625}" type="TxLink">
            <a:rPr lang="en-US" sz="1200" b="1" i="0" u="none" strike="noStrike">
              <a:solidFill>
                <a:srgbClr val="000000"/>
              </a:solidFill>
              <a:latin typeface="Arial" panose="020B0604020202020204" pitchFamily="34" charset="0"/>
              <a:cs typeface="Arial" panose="020B0604020202020204" pitchFamily="34" charset="0"/>
            </a:rPr>
            <a:pPr/>
            <a:t>+102 bp</a:t>
          </a:fld>
          <a:endParaRPr lang="en-US" sz="1200" b="1">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0.15651</cdr:x>
      <cdr:y>0.24832</cdr:y>
    </cdr:from>
    <cdr:to>
      <cdr:x>0.22491</cdr:x>
      <cdr:y>0.30671</cdr:y>
    </cdr:to>
    <cdr:sp macro="" textlink="">
      <cdr:nvSpPr>
        <cdr:cNvPr id="33" name="TextBox 7">
          <a:extLst xmlns:a="http://schemas.openxmlformats.org/drawingml/2006/main">
            <a:ext uri="{FF2B5EF4-FFF2-40B4-BE49-F238E27FC236}">
              <a16:creationId xmlns:a16="http://schemas.microsoft.com/office/drawing/2014/main" id="{563CD177-F17D-E8DF-51B3-88DFD9D256B8}"/>
            </a:ext>
          </a:extLst>
        </cdr:cNvPr>
        <cdr:cNvSpPr txBox="1"/>
      </cdr:nvSpPr>
      <cdr:spPr>
        <a:xfrm xmlns:a="http://schemas.openxmlformats.org/drawingml/2006/main">
          <a:off x="1889125" y="1498600"/>
          <a:ext cx="825500" cy="352425"/>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fld id="{E83784D8-DA03-401A-8327-5F1D1793CA6B}" type="TxLink">
            <a:rPr lang="en-US" sz="1200" b="1" i="0" u="none" strike="noStrike">
              <a:solidFill>
                <a:srgbClr val="000000"/>
              </a:solidFill>
              <a:latin typeface="Arial" panose="020B0604020202020204" pitchFamily="34" charset="0"/>
              <a:cs typeface="Arial" panose="020B0604020202020204" pitchFamily="34" charset="0"/>
            </a:rPr>
            <a:pPr/>
            <a:t>+48 bp</a:t>
          </a:fld>
          <a:endParaRPr lang="en-US" sz="1200" b="1">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0.2591</cdr:x>
      <cdr:y>0.05261</cdr:y>
    </cdr:from>
    <cdr:to>
      <cdr:x>0.32749</cdr:x>
      <cdr:y>0.11101</cdr:y>
    </cdr:to>
    <cdr:sp macro="" textlink="">
      <cdr:nvSpPr>
        <cdr:cNvPr id="34" name="TextBox 7">
          <a:extLst xmlns:a="http://schemas.openxmlformats.org/drawingml/2006/main">
            <a:ext uri="{FF2B5EF4-FFF2-40B4-BE49-F238E27FC236}">
              <a16:creationId xmlns:a16="http://schemas.microsoft.com/office/drawing/2014/main" id="{563CD177-F17D-E8DF-51B3-88DFD9D256B8}"/>
            </a:ext>
          </a:extLst>
        </cdr:cNvPr>
        <cdr:cNvSpPr txBox="1"/>
      </cdr:nvSpPr>
      <cdr:spPr>
        <a:xfrm xmlns:a="http://schemas.openxmlformats.org/drawingml/2006/main">
          <a:off x="3127375" y="317500"/>
          <a:ext cx="825500" cy="352425"/>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fld id="{D2289B4D-FE25-4796-8F29-0D7EF79C9D9D}" type="TxLink">
            <a:rPr lang="en-US" sz="1200" b="1" i="0" u="none" strike="noStrike">
              <a:solidFill>
                <a:srgbClr val="000000"/>
              </a:solidFill>
              <a:latin typeface="Arial" panose="020B0604020202020204" pitchFamily="34" charset="0"/>
              <a:cs typeface="Arial" panose="020B0604020202020204" pitchFamily="34" charset="0"/>
            </a:rPr>
            <a:pPr/>
            <a:t>-107 bp</a:t>
          </a:fld>
          <a:endParaRPr lang="en-US" sz="1200" b="1">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0.34354</cdr:x>
      <cdr:y>0.44402</cdr:y>
    </cdr:from>
    <cdr:to>
      <cdr:x>0.41193</cdr:x>
      <cdr:y>0.50242</cdr:y>
    </cdr:to>
    <cdr:sp macro="" textlink="">
      <cdr:nvSpPr>
        <cdr:cNvPr id="35" name="TextBox 7">
          <a:extLst xmlns:a="http://schemas.openxmlformats.org/drawingml/2006/main">
            <a:ext uri="{FF2B5EF4-FFF2-40B4-BE49-F238E27FC236}">
              <a16:creationId xmlns:a16="http://schemas.microsoft.com/office/drawing/2014/main" id="{563CD177-F17D-E8DF-51B3-88DFD9D256B8}"/>
            </a:ext>
          </a:extLst>
        </cdr:cNvPr>
        <cdr:cNvSpPr txBox="1"/>
      </cdr:nvSpPr>
      <cdr:spPr>
        <a:xfrm xmlns:a="http://schemas.openxmlformats.org/drawingml/2006/main">
          <a:off x="4146550" y="2679700"/>
          <a:ext cx="825500" cy="352425"/>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fld id="{8290DE34-3EEF-4FFA-BC39-65471BE88D6A}" type="TxLink">
            <a:rPr lang="en-US" sz="1200" b="1" i="0" u="none" strike="noStrike">
              <a:solidFill>
                <a:srgbClr val="000000"/>
              </a:solidFill>
              <a:latin typeface="Arial" panose="020B0604020202020204" pitchFamily="34" charset="0"/>
              <a:cs typeface="Arial" panose="020B0604020202020204" pitchFamily="34" charset="0"/>
            </a:rPr>
            <a:pPr/>
            <a:t>+31 bp</a:t>
          </a:fld>
          <a:endParaRPr lang="en-US" sz="1200" b="1">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0.4406</cdr:x>
      <cdr:y>0.45823</cdr:y>
    </cdr:from>
    <cdr:to>
      <cdr:x>0.509</cdr:x>
      <cdr:y>0.51662</cdr:y>
    </cdr:to>
    <cdr:sp macro="" textlink="">
      <cdr:nvSpPr>
        <cdr:cNvPr id="36" name="TextBox 7">
          <a:extLst xmlns:a="http://schemas.openxmlformats.org/drawingml/2006/main">
            <a:ext uri="{FF2B5EF4-FFF2-40B4-BE49-F238E27FC236}">
              <a16:creationId xmlns:a16="http://schemas.microsoft.com/office/drawing/2014/main" id="{563CD177-F17D-E8DF-51B3-88DFD9D256B8}"/>
            </a:ext>
          </a:extLst>
        </cdr:cNvPr>
        <cdr:cNvSpPr txBox="1"/>
      </cdr:nvSpPr>
      <cdr:spPr>
        <a:xfrm xmlns:a="http://schemas.openxmlformats.org/drawingml/2006/main">
          <a:off x="5318125" y="2765425"/>
          <a:ext cx="825500" cy="352425"/>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fld id="{E762FEB9-E004-412C-878F-CBFF671778F7}" type="TxLink">
            <a:rPr lang="en-US" sz="1200" b="1" i="0" u="none" strike="noStrike">
              <a:solidFill>
                <a:srgbClr val="000000"/>
              </a:solidFill>
              <a:latin typeface="Arial" panose="020B0604020202020204" pitchFamily="34" charset="0"/>
              <a:cs typeface="Arial" panose="020B0604020202020204" pitchFamily="34" charset="0"/>
            </a:rPr>
            <a:pPr/>
            <a:t>+6 bp</a:t>
          </a:fld>
          <a:endParaRPr lang="en-US" sz="1200" b="1">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0.53688</cdr:x>
      <cdr:y>0.47085</cdr:y>
    </cdr:from>
    <cdr:to>
      <cdr:x>0.60527</cdr:x>
      <cdr:y>0.52925</cdr:y>
    </cdr:to>
    <cdr:sp macro="" textlink="">
      <cdr:nvSpPr>
        <cdr:cNvPr id="37" name="TextBox 7">
          <a:extLst xmlns:a="http://schemas.openxmlformats.org/drawingml/2006/main">
            <a:ext uri="{FF2B5EF4-FFF2-40B4-BE49-F238E27FC236}">
              <a16:creationId xmlns:a16="http://schemas.microsoft.com/office/drawing/2014/main" id="{563CD177-F17D-E8DF-51B3-88DFD9D256B8}"/>
            </a:ext>
          </a:extLst>
        </cdr:cNvPr>
        <cdr:cNvSpPr txBox="1"/>
      </cdr:nvSpPr>
      <cdr:spPr>
        <a:xfrm xmlns:a="http://schemas.openxmlformats.org/drawingml/2006/main">
          <a:off x="6480175" y="2841625"/>
          <a:ext cx="825500" cy="352425"/>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fld id="{DB2CF816-1FEE-4BA1-AB03-3873878566A8}" type="TxLink">
            <a:rPr lang="en-US" sz="1200" b="1" i="0" u="none" strike="noStrike">
              <a:solidFill>
                <a:srgbClr val="000000"/>
              </a:solidFill>
              <a:latin typeface="Arial" panose="020B0604020202020204" pitchFamily="34" charset="0"/>
              <a:cs typeface="Arial" panose="020B0604020202020204" pitchFamily="34" charset="0"/>
            </a:rPr>
            <a:pPr/>
            <a:t>+77 bp</a:t>
          </a:fld>
          <a:endParaRPr lang="en-US" sz="1200" b="1">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0.63237</cdr:x>
      <cdr:y>0.56397</cdr:y>
    </cdr:from>
    <cdr:to>
      <cdr:x>0.70076</cdr:x>
      <cdr:y>0.62237</cdr:y>
    </cdr:to>
    <cdr:sp macro="" textlink="">
      <cdr:nvSpPr>
        <cdr:cNvPr id="38" name="TextBox 7">
          <a:extLst xmlns:a="http://schemas.openxmlformats.org/drawingml/2006/main">
            <a:ext uri="{FF2B5EF4-FFF2-40B4-BE49-F238E27FC236}">
              <a16:creationId xmlns:a16="http://schemas.microsoft.com/office/drawing/2014/main" id="{563CD177-F17D-E8DF-51B3-88DFD9D256B8}"/>
            </a:ext>
          </a:extLst>
        </cdr:cNvPr>
        <cdr:cNvSpPr txBox="1"/>
      </cdr:nvSpPr>
      <cdr:spPr>
        <a:xfrm xmlns:a="http://schemas.openxmlformats.org/drawingml/2006/main">
          <a:off x="7632700" y="3403600"/>
          <a:ext cx="825500" cy="352425"/>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fld id="{BCDDE21B-7E2B-4B0B-8214-7BB8F553D929}" type="TxLink">
            <a:rPr lang="en-US" sz="1200" b="1" i="0" u="none" strike="noStrike">
              <a:solidFill>
                <a:srgbClr val="000000"/>
              </a:solidFill>
              <a:latin typeface="Arial" panose="020B0604020202020204" pitchFamily="34" charset="0"/>
              <a:cs typeface="Arial" panose="020B0604020202020204" pitchFamily="34" charset="0"/>
            </a:rPr>
            <a:pPr/>
            <a:t>+8 bp</a:t>
          </a:fld>
          <a:endParaRPr lang="en-US" sz="1200" b="1">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0.72864</cdr:x>
      <cdr:y>0.52609</cdr:y>
    </cdr:from>
    <cdr:to>
      <cdr:x>0.79703</cdr:x>
      <cdr:y>0.58449</cdr:y>
    </cdr:to>
    <cdr:sp macro="" textlink="">
      <cdr:nvSpPr>
        <cdr:cNvPr id="39" name="TextBox 7">
          <a:extLst xmlns:a="http://schemas.openxmlformats.org/drawingml/2006/main">
            <a:ext uri="{FF2B5EF4-FFF2-40B4-BE49-F238E27FC236}">
              <a16:creationId xmlns:a16="http://schemas.microsoft.com/office/drawing/2014/main" id="{563CD177-F17D-E8DF-51B3-88DFD9D256B8}"/>
            </a:ext>
          </a:extLst>
        </cdr:cNvPr>
        <cdr:cNvSpPr txBox="1"/>
      </cdr:nvSpPr>
      <cdr:spPr>
        <a:xfrm xmlns:a="http://schemas.openxmlformats.org/drawingml/2006/main">
          <a:off x="8794750" y="3175000"/>
          <a:ext cx="825500" cy="352425"/>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fld id="{961D0045-87F4-4C1C-A9B6-422A039AF753}" type="TxLink">
            <a:rPr lang="en-US" sz="1200" b="1" i="0" u="none" strike="noStrike">
              <a:solidFill>
                <a:srgbClr val="000000"/>
              </a:solidFill>
              <a:latin typeface="Arial" panose="020B0604020202020204" pitchFamily="34" charset="0"/>
              <a:cs typeface="Arial" panose="020B0604020202020204" pitchFamily="34" charset="0"/>
            </a:rPr>
            <a:pPr/>
            <a:t>-18 bp</a:t>
          </a:fld>
          <a:endParaRPr lang="en-US" sz="1200" b="1">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0.82886</cdr:x>
      <cdr:y>0.59238</cdr:y>
    </cdr:from>
    <cdr:to>
      <cdr:x>0.89725</cdr:x>
      <cdr:y>0.65078</cdr:y>
    </cdr:to>
    <cdr:sp macro="" textlink="">
      <cdr:nvSpPr>
        <cdr:cNvPr id="40" name="TextBox 7">
          <a:extLst xmlns:a="http://schemas.openxmlformats.org/drawingml/2006/main">
            <a:ext uri="{FF2B5EF4-FFF2-40B4-BE49-F238E27FC236}">
              <a16:creationId xmlns:a16="http://schemas.microsoft.com/office/drawing/2014/main" id="{563CD177-F17D-E8DF-51B3-88DFD9D256B8}"/>
            </a:ext>
          </a:extLst>
        </cdr:cNvPr>
        <cdr:cNvSpPr txBox="1"/>
      </cdr:nvSpPr>
      <cdr:spPr>
        <a:xfrm xmlns:a="http://schemas.openxmlformats.org/drawingml/2006/main">
          <a:off x="10004425" y="3575050"/>
          <a:ext cx="825500" cy="352425"/>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fld id="{CEBA49D4-C780-4D70-8950-778525528FE0}" type="TxLink">
            <a:rPr lang="en-US" sz="1200" b="1" i="0" u="none" strike="noStrike">
              <a:solidFill>
                <a:srgbClr val="000000"/>
              </a:solidFill>
              <a:latin typeface="Arial" panose="020B0604020202020204" pitchFamily="34" charset="0"/>
              <a:cs typeface="Arial" panose="020B0604020202020204" pitchFamily="34" charset="0"/>
            </a:rPr>
            <a:pPr/>
            <a:t>-32 bp</a:t>
          </a:fld>
          <a:endParaRPr lang="en-US" sz="1200" b="1">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0.92214</cdr:x>
      <cdr:y>0.66656</cdr:y>
    </cdr:from>
    <cdr:to>
      <cdr:x>0.99053</cdr:x>
      <cdr:y>0.72496</cdr:y>
    </cdr:to>
    <cdr:sp macro="" textlink="">
      <cdr:nvSpPr>
        <cdr:cNvPr id="41" name="TextBox 7">
          <a:extLst xmlns:a="http://schemas.openxmlformats.org/drawingml/2006/main">
            <a:ext uri="{FF2B5EF4-FFF2-40B4-BE49-F238E27FC236}">
              <a16:creationId xmlns:a16="http://schemas.microsoft.com/office/drawing/2014/main" id="{563CD177-F17D-E8DF-51B3-88DFD9D256B8}"/>
            </a:ext>
          </a:extLst>
        </cdr:cNvPr>
        <cdr:cNvSpPr txBox="1"/>
      </cdr:nvSpPr>
      <cdr:spPr>
        <a:xfrm xmlns:a="http://schemas.openxmlformats.org/drawingml/2006/main">
          <a:off x="11130280" y="4022725"/>
          <a:ext cx="825500" cy="352425"/>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fld id="{E9C61866-4688-4726-B41B-16A629D6F9F3}" type="TxLink">
            <a:rPr lang="en-US" sz="1200" b="1" i="0" u="none" strike="noStrike">
              <a:solidFill>
                <a:srgbClr val="000000"/>
              </a:solidFill>
              <a:latin typeface="Arial" panose="020B0604020202020204" pitchFamily="34" charset="0"/>
              <a:cs typeface="Arial" panose="020B0604020202020204" pitchFamily="34" charset="0"/>
            </a:rPr>
            <a:pPr/>
            <a:t>-16 bp</a:t>
          </a:fld>
          <a:endParaRPr lang="en-US" sz="1200" b="1">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0.52504</cdr:x>
      <cdr:y>0.01157</cdr:y>
    </cdr:from>
    <cdr:to>
      <cdr:x>0.60553</cdr:x>
      <cdr:y>0.85911</cdr:y>
    </cdr:to>
    <cdr:sp macro="" textlink="">
      <cdr:nvSpPr>
        <cdr:cNvPr id="42" name="Rectangle 41">
          <a:extLst xmlns:a="http://schemas.openxmlformats.org/drawingml/2006/main">
            <a:ext uri="{FF2B5EF4-FFF2-40B4-BE49-F238E27FC236}">
              <a16:creationId xmlns:a16="http://schemas.microsoft.com/office/drawing/2014/main" id="{85A72ED9-2B42-9DF6-F93F-27A689982AD5}"/>
            </a:ext>
          </a:extLst>
        </cdr:cNvPr>
        <cdr:cNvSpPr/>
      </cdr:nvSpPr>
      <cdr:spPr>
        <a:xfrm xmlns:a="http://schemas.openxmlformats.org/drawingml/2006/main">
          <a:off x="6337300" y="69850"/>
          <a:ext cx="971550" cy="5114925"/>
        </a:xfrm>
        <a:prstGeom xmlns:a="http://schemas.openxmlformats.org/drawingml/2006/main" prst="rect">
          <a:avLst/>
        </a:prstGeom>
        <a:noFill xmlns:a="http://schemas.openxmlformats.org/drawingml/2006/main"/>
        <a:ln xmlns:a="http://schemas.openxmlformats.org/drawingml/2006/main">
          <a:solidFill>
            <a:sysClr val="windowText" lastClr="000000"/>
          </a:solidFill>
        </a:ln>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l"/>
          <a:endParaRPr lang="en-US" sz="1100"/>
        </a:p>
      </cdr:txBody>
    </cdr:sp>
  </cdr:relSizeAnchor>
  <cdr:relSizeAnchor xmlns:cdr="http://schemas.openxmlformats.org/drawingml/2006/chartDrawing">
    <cdr:from>
      <cdr:x>0.61816</cdr:x>
      <cdr:y>0.01473</cdr:y>
    </cdr:from>
    <cdr:to>
      <cdr:x>0.69865</cdr:x>
      <cdr:y>0.86227</cdr:y>
    </cdr:to>
    <cdr:sp macro="" textlink="">
      <cdr:nvSpPr>
        <cdr:cNvPr id="43" name="Rectangle 42">
          <a:extLst xmlns:a="http://schemas.openxmlformats.org/drawingml/2006/main">
            <a:ext uri="{FF2B5EF4-FFF2-40B4-BE49-F238E27FC236}">
              <a16:creationId xmlns:a16="http://schemas.microsoft.com/office/drawing/2014/main" id="{85A72ED9-2B42-9DF6-F93F-27A689982AD5}"/>
            </a:ext>
          </a:extLst>
        </cdr:cNvPr>
        <cdr:cNvSpPr/>
      </cdr:nvSpPr>
      <cdr:spPr>
        <a:xfrm xmlns:a="http://schemas.openxmlformats.org/drawingml/2006/main">
          <a:off x="7461250" y="88900"/>
          <a:ext cx="971550" cy="5114925"/>
        </a:xfrm>
        <a:prstGeom xmlns:a="http://schemas.openxmlformats.org/drawingml/2006/main" prst="rect">
          <a:avLst/>
        </a:prstGeom>
        <a:noFill xmlns:a="http://schemas.openxmlformats.org/drawingml/2006/main"/>
        <a:ln xmlns:a="http://schemas.openxmlformats.org/drawingml/2006/main">
          <a:solidFill>
            <a:sysClr val="windowText" lastClr="000000"/>
          </a:solidFill>
        </a:ln>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l"/>
          <a:endParaRPr lang="en-US" sz="1100"/>
        </a:p>
      </cdr:txBody>
    </cdr:sp>
  </cdr:relSizeAnchor>
  <cdr:relSizeAnchor xmlns:cdr="http://schemas.openxmlformats.org/drawingml/2006/chartDrawing">
    <cdr:from>
      <cdr:x>0.71365</cdr:x>
      <cdr:y>0.01357</cdr:y>
    </cdr:from>
    <cdr:to>
      <cdr:x>0.79414</cdr:x>
      <cdr:y>0.86111</cdr:y>
    </cdr:to>
    <cdr:sp macro="" textlink="">
      <cdr:nvSpPr>
        <cdr:cNvPr id="44" name="Rectangle 43">
          <a:extLst xmlns:a="http://schemas.openxmlformats.org/drawingml/2006/main">
            <a:ext uri="{FF2B5EF4-FFF2-40B4-BE49-F238E27FC236}">
              <a16:creationId xmlns:a16="http://schemas.microsoft.com/office/drawing/2014/main" id="{85A72ED9-2B42-9DF6-F93F-27A689982AD5}"/>
            </a:ext>
          </a:extLst>
        </cdr:cNvPr>
        <cdr:cNvSpPr/>
      </cdr:nvSpPr>
      <cdr:spPr>
        <a:xfrm xmlns:a="http://schemas.openxmlformats.org/drawingml/2006/main">
          <a:off x="8613775" y="81915"/>
          <a:ext cx="971550" cy="5114925"/>
        </a:xfrm>
        <a:prstGeom xmlns:a="http://schemas.openxmlformats.org/drawingml/2006/main" prst="rect">
          <a:avLst/>
        </a:prstGeom>
        <a:noFill xmlns:a="http://schemas.openxmlformats.org/drawingml/2006/main"/>
        <a:ln xmlns:a="http://schemas.openxmlformats.org/drawingml/2006/main">
          <a:solidFill>
            <a:sysClr val="windowText" lastClr="000000"/>
          </a:solidFill>
        </a:ln>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l"/>
          <a:endParaRPr lang="en-US" sz="1100"/>
        </a:p>
      </cdr:txBody>
    </cdr:sp>
  </cdr:relSizeAnchor>
  <cdr:relSizeAnchor xmlns:cdr="http://schemas.openxmlformats.org/drawingml/2006/chartDrawing">
    <cdr:from>
      <cdr:x>0.05235</cdr:x>
      <cdr:y>0.01315</cdr:y>
    </cdr:from>
    <cdr:to>
      <cdr:x>0.13284</cdr:x>
      <cdr:y>0.86069</cdr:y>
    </cdr:to>
    <cdr:sp macro="" textlink="">
      <cdr:nvSpPr>
        <cdr:cNvPr id="68" name="Rectangle 67">
          <a:extLst xmlns:a="http://schemas.openxmlformats.org/drawingml/2006/main">
            <a:ext uri="{FF2B5EF4-FFF2-40B4-BE49-F238E27FC236}">
              <a16:creationId xmlns:a16="http://schemas.microsoft.com/office/drawing/2014/main" id="{6410C796-CFFB-06DB-AB10-F0C5E04530B9}"/>
            </a:ext>
          </a:extLst>
        </cdr:cNvPr>
        <cdr:cNvSpPr/>
      </cdr:nvSpPr>
      <cdr:spPr>
        <a:xfrm xmlns:a="http://schemas.openxmlformats.org/drawingml/2006/main">
          <a:off x="631825" y="79375"/>
          <a:ext cx="971550" cy="5114925"/>
        </a:xfrm>
        <a:prstGeom xmlns:a="http://schemas.openxmlformats.org/drawingml/2006/main" prst="rect">
          <a:avLst/>
        </a:prstGeom>
        <a:noFill xmlns:a="http://schemas.openxmlformats.org/drawingml/2006/main"/>
        <a:ln xmlns:a="http://schemas.openxmlformats.org/drawingml/2006/main">
          <a:solidFill>
            <a:sysClr val="windowText" lastClr="000000"/>
          </a:solidFill>
        </a:ln>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l"/>
          <a:endParaRPr lang="en-US" sz="110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2C66F1-317C-4A6B-A5DB-19CF5DDB76BA}" type="datetimeFigureOut">
              <a:rPr lang="en-US" smtClean="0"/>
              <a:t>4/21/2025</a:t>
            </a:fld>
            <a:endParaRPr lang="en-US"/>
          </a:p>
        </p:txBody>
      </p:sp>
      <p:sp>
        <p:nvSpPr>
          <p:cNvPr id="4" name="Slide Image Placeholder 3"/>
          <p:cNvSpPr>
            <a:spLocks noGrp="1" noRot="1" noChangeAspect="1"/>
          </p:cNvSpPr>
          <p:nvPr>
            <p:ph type="sldImg" idx="2"/>
          </p:nvPr>
        </p:nvSpPr>
        <p:spPr>
          <a:xfrm>
            <a:off x="1044575" y="1143000"/>
            <a:ext cx="47688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0FB5BD-DBC9-4CD6-BF2F-4F7BD03A89C0}" type="slidenum">
              <a:rPr lang="en-US" smtClean="0"/>
              <a:t>‹#›</a:t>
            </a:fld>
            <a:endParaRPr lang="en-US"/>
          </a:p>
        </p:txBody>
      </p:sp>
    </p:spTree>
    <p:extLst>
      <p:ext uri="{BB962C8B-B14F-4D97-AF65-F5344CB8AC3E}">
        <p14:creationId xmlns:p14="http://schemas.microsoft.com/office/powerpoint/2010/main" val="608871484"/>
      </p:ext>
    </p:extLst>
  </p:cSld>
  <p:clrMap bg1="lt1" tx1="dk1" bg2="lt2" tx2="dk2" accent1="accent1" accent2="accent2" accent3="accent3" accent4="accent4" accent5="accent5" accent6="accent6" hlink="hlink" folHlink="folHlink"/>
  <p:notesStyle>
    <a:lvl1pPr marL="0" algn="l" defTabSz="1228801" rtl="0" eaLnBrk="1" latinLnBrk="0" hangingPunct="1">
      <a:defRPr sz="1613" kern="1200">
        <a:solidFill>
          <a:schemeClr val="tx1"/>
        </a:solidFill>
        <a:latin typeface="+mn-lt"/>
        <a:ea typeface="+mn-ea"/>
        <a:cs typeface="+mn-cs"/>
      </a:defRPr>
    </a:lvl1pPr>
    <a:lvl2pPr marL="614400" algn="l" defTabSz="1228801" rtl="0" eaLnBrk="1" latinLnBrk="0" hangingPunct="1">
      <a:defRPr sz="1613" kern="1200">
        <a:solidFill>
          <a:schemeClr val="tx1"/>
        </a:solidFill>
        <a:latin typeface="+mn-lt"/>
        <a:ea typeface="+mn-ea"/>
        <a:cs typeface="+mn-cs"/>
      </a:defRPr>
    </a:lvl2pPr>
    <a:lvl3pPr marL="1228801" algn="l" defTabSz="1228801" rtl="0" eaLnBrk="1" latinLnBrk="0" hangingPunct="1">
      <a:defRPr sz="1613" kern="1200">
        <a:solidFill>
          <a:schemeClr val="tx1"/>
        </a:solidFill>
        <a:latin typeface="+mn-lt"/>
        <a:ea typeface="+mn-ea"/>
        <a:cs typeface="+mn-cs"/>
      </a:defRPr>
    </a:lvl3pPr>
    <a:lvl4pPr marL="1843200" algn="l" defTabSz="1228801" rtl="0" eaLnBrk="1" latinLnBrk="0" hangingPunct="1">
      <a:defRPr sz="1613" kern="1200">
        <a:solidFill>
          <a:schemeClr val="tx1"/>
        </a:solidFill>
        <a:latin typeface="+mn-lt"/>
        <a:ea typeface="+mn-ea"/>
        <a:cs typeface="+mn-cs"/>
      </a:defRPr>
    </a:lvl4pPr>
    <a:lvl5pPr marL="2457600" algn="l" defTabSz="1228801" rtl="0" eaLnBrk="1" latinLnBrk="0" hangingPunct="1">
      <a:defRPr sz="1613" kern="1200">
        <a:solidFill>
          <a:schemeClr val="tx1"/>
        </a:solidFill>
        <a:latin typeface="+mn-lt"/>
        <a:ea typeface="+mn-ea"/>
        <a:cs typeface="+mn-cs"/>
      </a:defRPr>
    </a:lvl5pPr>
    <a:lvl6pPr marL="3072002" algn="l" defTabSz="1228801" rtl="0" eaLnBrk="1" latinLnBrk="0" hangingPunct="1">
      <a:defRPr sz="1613" kern="1200">
        <a:solidFill>
          <a:schemeClr val="tx1"/>
        </a:solidFill>
        <a:latin typeface="+mn-lt"/>
        <a:ea typeface="+mn-ea"/>
        <a:cs typeface="+mn-cs"/>
      </a:defRPr>
    </a:lvl6pPr>
    <a:lvl7pPr marL="3686402" algn="l" defTabSz="1228801" rtl="0" eaLnBrk="1" latinLnBrk="0" hangingPunct="1">
      <a:defRPr sz="1613" kern="1200">
        <a:solidFill>
          <a:schemeClr val="tx1"/>
        </a:solidFill>
        <a:latin typeface="+mn-lt"/>
        <a:ea typeface="+mn-ea"/>
        <a:cs typeface="+mn-cs"/>
      </a:defRPr>
    </a:lvl7pPr>
    <a:lvl8pPr marL="4300802" algn="l" defTabSz="1228801" rtl="0" eaLnBrk="1" latinLnBrk="0" hangingPunct="1">
      <a:defRPr sz="1613" kern="1200">
        <a:solidFill>
          <a:schemeClr val="tx1"/>
        </a:solidFill>
        <a:latin typeface="+mn-lt"/>
        <a:ea typeface="+mn-ea"/>
        <a:cs typeface="+mn-cs"/>
      </a:defRPr>
    </a:lvl8pPr>
    <a:lvl9pPr marL="4915202" algn="l" defTabSz="1228801" rtl="0" eaLnBrk="1" latinLnBrk="0" hangingPunct="1">
      <a:defRPr sz="161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4387E1-8642-2F4D-EF21-F653CA6149B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98D9B10-947B-52EF-E5D1-AFEBD7637BA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14E1E21-1601-A36E-243A-8E875C259C21}"/>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D6F85F0A-1D23-9E40-07D8-B4A4EC1AA321}"/>
              </a:ext>
            </a:extLst>
          </p:cNvPr>
          <p:cNvSpPr>
            <a:spLocks noGrp="1"/>
          </p:cNvSpPr>
          <p:nvPr>
            <p:ph type="sldNum" sz="quarter" idx="5"/>
          </p:nvPr>
        </p:nvSpPr>
        <p:spPr/>
        <p:txBody>
          <a:bodyPr/>
          <a:lstStyle/>
          <a:p>
            <a:fld id="{45FE5BAB-EC54-4FCA-9135-75BA0CE9735E}" type="slidenum">
              <a:rPr lang="en-US" smtClean="0"/>
              <a:t>1</a:t>
            </a:fld>
            <a:endParaRPr lang="en-US"/>
          </a:p>
        </p:txBody>
      </p:sp>
    </p:spTree>
    <p:extLst>
      <p:ext uri="{BB962C8B-B14F-4D97-AF65-F5344CB8AC3E}">
        <p14:creationId xmlns:p14="http://schemas.microsoft.com/office/powerpoint/2010/main" val="30680745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5FE5BAB-EC54-4FCA-9135-75BA0CE9735E}" type="slidenum">
              <a:rPr lang="en-US" smtClean="0"/>
              <a:t>4</a:t>
            </a:fld>
            <a:endParaRPr lang="en-US"/>
          </a:p>
        </p:txBody>
      </p:sp>
    </p:spTree>
    <p:extLst>
      <p:ext uri="{BB962C8B-B14F-4D97-AF65-F5344CB8AC3E}">
        <p14:creationId xmlns:p14="http://schemas.microsoft.com/office/powerpoint/2010/main" val="22586571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hyperlink" Target="https://www.nmrk.com/insights" TargetMode="External"/><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Design 2">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573741B8-1811-684B-9800-E317DB06124B}"/>
              </a:ext>
            </a:extLst>
          </p:cNvPr>
          <p:cNvSpPr>
            <a:spLocks noGrp="1"/>
          </p:cNvSpPr>
          <p:nvPr>
            <p:ph type="ctrTitle" hasCustomPrompt="1"/>
          </p:nvPr>
        </p:nvSpPr>
        <p:spPr>
          <a:xfrm>
            <a:off x="594360" y="1170432"/>
            <a:ext cx="14356080" cy="2816352"/>
          </a:xfrm>
          <a:prstGeom prst="rect">
            <a:avLst/>
          </a:prstGeom>
        </p:spPr>
        <p:txBody>
          <a:bodyPr lIns="0" rIns="0" anchor="t">
            <a:noAutofit/>
          </a:bodyPr>
          <a:lstStyle>
            <a:lvl1pPr algn="l">
              <a:defRPr sz="6400" b="0" i="0" baseline="0">
                <a:latin typeface="+mj-lt"/>
                <a:ea typeface="Baskerville Display PT" panose="02030602080406020203" pitchFamily="18" charset="77"/>
              </a:defRPr>
            </a:lvl1pPr>
          </a:lstStyle>
          <a:p>
            <a:r>
              <a:rPr lang="en-US"/>
              <a:t>Headline </a:t>
            </a:r>
            <a:br>
              <a:rPr lang="en-US"/>
            </a:br>
            <a:r>
              <a:rPr lang="en-US"/>
              <a:t>Two Lines</a:t>
            </a:r>
          </a:p>
        </p:txBody>
      </p:sp>
      <p:sp>
        <p:nvSpPr>
          <p:cNvPr id="9" name="Text Placeholder 2">
            <a:extLst>
              <a:ext uri="{FF2B5EF4-FFF2-40B4-BE49-F238E27FC236}">
                <a16:creationId xmlns:a16="http://schemas.microsoft.com/office/drawing/2014/main" id="{7BC2CD70-DE16-2E4F-92E1-97C36B876705}"/>
              </a:ext>
            </a:extLst>
          </p:cNvPr>
          <p:cNvSpPr>
            <a:spLocks noGrp="1"/>
          </p:cNvSpPr>
          <p:nvPr>
            <p:ph type="body" sz="quarter" idx="14" hasCustomPrompt="1"/>
          </p:nvPr>
        </p:nvSpPr>
        <p:spPr>
          <a:xfrm>
            <a:off x="594360" y="740664"/>
            <a:ext cx="14356080" cy="411480"/>
          </a:xfrm>
          <a:prstGeom prst="rect">
            <a:avLst/>
          </a:prstGeom>
        </p:spPr>
        <p:txBody>
          <a:bodyPr lIns="0" tIns="45720" rIns="0" bIns="45720"/>
          <a:lstStyle>
            <a:lvl1pPr marL="0" indent="0">
              <a:lnSpc>
                <a:spcPct val="100000"/>
              </a:lnSpc>
              <a:spcBef>
                <a:spcPts val="0"/>
              </a:spcBef>
              <a:spcAft>
                <a:spcPts val="0"/>
              </a:spcAft>
              <a:buNone/>
              <a:defRPr sz="1100" b="1" i="0" kern="0" cap="all" spc="100" baseline="0">
                <a:latin typeface="+mn-lt"/>
                <a:cs typeface="Arial" panose="020B0604020202020204" pitchFamily="34" charset="0"/>
              </a:defRPr>
            </a:lvl1pPr>
          </a:lstStyle>
          <a:p>
            <a:pPr lvl="0"/>
            <a:r>
              <a:rPr lang="en-US"/>
              <a:t>SUBHEADLINE</a:t>
            </a:r>
          </a:p>
        </p:txBody>
      </p:sp>
      <p:cxnSp>
        <p:nvCxnSpPr>
          <p:cNvPr id="2" name="Straight Connector 1">
            <a:extLst>
              <a:ext uri="{FF2B5EF4-FFF2-40B4-BE49-F238E27FC236}">
                <a16:creationId xmlns:a16="http://schemas.microsoft.com/office/drawing/2014/main" id="{9B6C0B00-BFF7-DBDD-E455-21D116A32443}"/>
              </a:ext>
            </a:extLst>
          </p:cNvPr>
          <p:cNvCxnSpPr/>
          <p:nvPr userDrawn="1"/>
        </p:nvCxnSpPr>
        <p:spPr>
          <a:xfrm>
            <a:off x="-9144" y="5008684"/>
            <a:ext cx="15560345" cy="0"/>
          </a:xfrm>
          <a:prstGeom prst="line">
            <a:avLst/>
          </a:prstGeom>
          <a:ln w="63500">
            <a:solidFill>
              <a:srgbClr val="026BB6"/>
            </a:solidFill>
          </a:ln>
        </p:spPr>
        <p:style>
          <a:lnRef idx="1">
            <a:schemeClr val="accent1"/>
          </a:lnRef>
          <a:fillRef idx="0">
            <a:schemeClr val="accent1"/>
          </a:fillRef>
          <a:effectRef idx="0">
            <a:schemeClr val="accent1"/>
          </a:effectRef>
          <a:fontRef idx="minor">
            <a:schemeClr val="tx1"/>
          </a:fontRef>
        </p:style>
      </p:cxnSp>
      <p:sp>
        <p:nvSpPr>
          <p:cNvPr id="6" name="Picture Placeholder 4">
            <a:extLst>
              <a:ext uri="{FF2B5EF4-FFF2-40B4-BE49-F238E27FC236}">
                <a16:creationId xmlns:a16="http://schemas.microsoft.com/office/drawing/2014/main" id="{9AE6B086-73A3-FBD2-3A3F-6E3152AFBA99}"/>
              </a:ext>
            </a:extLst>
          </p:cNvPr>
          <p:cNvSpPr>
            <a:spLocks noGrp="1"/>
          </p:cNvSpPr>
          <p:nvPr>
            <p:ph type="pic" sz="quarter" idx="15"/>
          </p:nvPr>
        </p:nvSpPr>
        <p:spPr>
          <a:xfrm>
            <a:off x="-9525" y="5008563"/>
            <a:ext cx="15560675" cy="5049837"/>
          </a:xfrm>
          <a:solidFill>
            <a:srgbClr val="CCCCCC"/>
          </a:solidFill>
        </p:spPr>
        <p:txBody>
          <a:bodyPr/>
          <a:lstStyle/>
          <a:p>
            <a:endParaRPr lang="en-US"/>
          </a:p>
        </p:txBody>
      </p:sp>
    </p:spTree>
    <p:extLst>
      <p:ext uri="{BB962C8B-B14F-4D97-AF65-F5344CB8AC3E}">
        <p14:creationId xmlns:p14="http://schemas.microsoft.com/office/powerpoint/2010/main" val="1400581486"/>
      </p:ext>
    </p:extLst>
  </p:cSld>
  <p:clrMapOvr>
    <a:masterClrMapping/>
  </p:clrMapOvr>
  <p:extLst>
    <p:ext uri="{DCECCB84-F9BA-43D5-87BE-67443E8EF086}">
      <p15:sldGuideLst xmlns:p15="http://schemas.microsoft.com/office/powerpoint/2012/main">
        <p15:guide id="1" orient="horz" pos="3168" userDrawn="1">
          <p15:clr>
            <a:srgbClr val="FBAE40"/>
          </p15:clr>
        </p15:guide>
        <p15:guide id="2" pos="4896"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ext Slide 2 Columns">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36FB73C-7B4B-4372-9B42-D362662501DB}"/>
              </a:ext>
            </a:extLst>
          </p:cNvPr>
          <p:cNvSpPr>
            <a:spLocks noGrp="1"/>
          </p:cNvSpPr>
          <p:nvPr>
            <p:ph type="body" sz="quarter" idx="41"/>
          </p:nvPr>
        </p:nvSpPr>
        <p:spPr>
          <a:xfrm>
            <a:off x="594360" y="2094020"/>
            <a:ext cx="6922009" cy="6583680"/>
          </a:xfrm>
        </p:spPr>
        <p:txBody>
          <a:bodyPr/>
          <a:lstStyle>
            <a:lvl1pPr marL="238114" indent="-238114">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Text Placeholder 2">
            <a:extLst>
              <a:ext uri="{FF2B5EF4-FFF2-40B4-BE49-F238E27FC236}">
                <a16:creationId xmlns:a16="http://schemas.microsoft.com/office/drawing/2014/main" id="{16152850-BACC-4D43-9281-DDB564EF30A2}"/>
              </a:ext>
            </a:extLst>
          </p:cNvPr>
          <p:cNvSpPr>
            <a:spLocks noGrp="1"/>
          </p:cNvSpPr>
          <p:nvPr>
            <p:ph type="body" sz="quarter" idx="42"/>
          </p:nvPr>
        </p:nvSpPr>
        <p:spPr>
          <a:xfrm>
            <a:off x="8023861" y="2094020"/>
            <a:ext cx="6922009" cy="6583680"/>
          </a:xfrm>
        </p:spPr>
        <p:txBody>
          <a:bodyPr/>
          <a:lstStyle>
            <a:lvl1pPr marL="0" indent="0">
              <a:defRPr lang="en-US" sz="1400" kern="1200" dirty="0">
                <a:solidFill>
                  <a:srgbClr val="026BB6"/>
                </a:solidFill>
                <a:latin typeface="+mn-lt"/>
                <a:ea typeface="+mn-ea"/>
                <a:cs typeface="+mn-cs"/>
              </a:defRPr>
            </a:lvl1pPr>
          </a:lstStyle>
          <a:p>
            <a:pPr marL="238114" lvl="0" indent="-238114" algn="l" defTabSz="1165776" rtl="0" eaLnBrk="1" latinLnBrk="0" hangingPunct="1">
              <a:lnSpc>
                <a:spcPct val="100000"/>
              </a:lnSpc>
              <a:spcBef>
                <a:spcPts val="0"/>
              </a:spcBef>
              <a:spcAft>
                <a:spcPts val="1500"/>
              </a:spcAft>
              <a:buFont typeface="Arial" panose="020B0604020202020204" pitchFamily="34" charset="0"/>
              <a:buNone/>
            </a:pPr>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6">
            <a:extLst>
              <a:ext uri="{FF2B5EF4-FFF2-40B4-BE49-F238E27FC236}">
                <a16:creationId xmlns:a16="http://schemas.microsoft.com/office/drawing/2014/main" id="{C8F5BA76-B56F-4BD4-BF7B-E5808D3AE0A1}"/>
              </a:ext>
            </a:extLst>
          </p:cNvPr>
          <p:cNvSpPr>
            <a:spLocks noGrp="1"/>
          </p:cNvSpPr>
          <p:nvPr>
            <p:ph type="sldNum" sz="quarter" idx="4"/>
          </p:nvPr>
        </p:nvSpPr>
        <p:spPr>
          <a:xfrm>
            <a:off x="14697390" y="9499918"/>
            <a:ext cx="266732" cy="139461"/>
          </a:xfrm>
          <a:prstGeom prst="rect">
            <a:avLst/>
          </a:prstGeom>
        </p:spPr>
        <p:txBody>
          <a:bodyPr vert="horz" lIns="0" tIns="45720" rIns="0" bIns="45720" rtlCol="0" anchor="ctr"/>
          <a:lstStyle>
            <a:lvl1pPr algn="r">
              <a:defRPr sz="800">
                <a:solidFill>
                  <a:schemeClr val="tx1"/>
                </a:solidFill>
                <a:latin typeface="+mn-lt"/>
                <a:cs typeface="Arial" panose="020B0604020202020204" pitchFamily="34" charset="0"/>
              </a:defRPr>
            </a:lvl1pPr>
          </a:lstStyle>
          <a:p>
            <a:fld id="{7E71D787-9731-4F43-9DD8-A7CC5AD22BCA}" type="slidenum">
              <a:rPr lang="en-US" smtClean="0"/>
              <a:pPr/>
              <a:t>‹#›</a:t>
            </a:fld>
            <a:endParaRPr lang="en-US"/>
          </a:p>
        </p:txBody>
      </p:sp>
      <p:sp>
        <p:nvSpPr>
          <p:cNvPr id="4" name="TextBox 3">
            <a:extLst>
              <a:ext uri="{FF2B5EF4-FFF2-40B4-BE49-F238E27FC236}">
                <a16:creationId xmlns:a16="http://schemas.microsoft.com/office/drawing/2014/main" id="{21347869-8AF8-54E5-4EFD-B898226042AE}"/>
              </a:ext>
            </a:extLst>
          </p:cNvPr>
          <p:cNvSpPr txBox="1"/>
          <p:nvPr userDrawn="1"/>
        </p:nvSpPr>
        <p:spPr>
          <a:xfrm>
            <a:off x="593901" y="9499915"/>
            <a:ext cx="6028573" cy="121444"/>
          </a:xfrm>
          <a:prstGeom prst="rect">
            <a:avLst/>
          </a:prstGeom>
        </p:spPr>
        <p:txBody>
          <a:bodyPr vert="horz" wrap="square" lIns="0" tIns="0" rIns="0" bIns="0" rtlCol="0">
            <a:spAutoFit/>
          </a:bodyPr>
          <a:lstStyle/>
          <a:p>
            <a:pPr marL="0" marR="5080" indent="0" algn="l" defTabSz="1228743" rtl="0" eaLnBrk="1" fontAlgn="auto" latinLnBrk="0" hangingPunct="1">
              <a:lnSpc>
                <a:spcPct val="125000"/>
              </a:lnSpc>
              <a:spcBef>
                <a:spcPts val="0"/>
              </a:spcBef>
              <a:spcAft>
                <a:spcPts val="0"/>
              </a:spcAft>
              <a:buClrTx/>
              <a:buSzTx/>
              <a:buFontTx/>
              <a:buNone/>
              <a:tabLst>
                <a:tab pos="1176602" algn="l"/>
              </a:tabLst>
              <a:defRPr/>
            </a:pPr>
            <a:r>
              <a:rPr lang="en-US" sz="700" b="0" i="0">
                <a:solidFill>
                  <a:schemeClr val="bg2"/>
                </a:solidFill>
                <a:effectLst/>
                <a:latin typeface="arial" panose="020B0604020202020204" pitchFamily="34" charset="0"/>
              </a:rPr>
              <a:t>© 2022 Newmark. All rights reversed.</a:t>
            </a:r>
            <a:endParaRPr lang="en-US" sz="700">
              <a:solidFill>
                <a:schemeClr val="bg2"/>
              </a:solidFill>
            </a:endParaRPr>
          </a:p>
        </p:txBody>
      </p:sp>
      <p:sp>
        <p:nvSpPr>
          <p:cNvPr id="5" name="Title 2">
            <a:extLst>
              <a:ext uri="{FF2B5EF4-FFF2-40B4-BE49-F238E27FC236}">
                <a16:creationId xmlns:a16="http://schemas.microsoft.com/office/drawing/2014/main" id="{AEC28674-4CCC-6582-8537-1D63496F8AD4}"/>
              </a:ext>
            </a:extLst>
          </p:cNvPr>
          <p:cNvSpPr>
            <a:spLocks noGrp="1"/>
          </p:cNvSpPr>
          <p:nvPr>
            <p:ph type="title" hasCustomPrompt="1"/>
          </p:nvPr>
        </p:nvSpPr>
        <p:spPr>
          <a:xfrm>
            <a:off x="589789" y="744068"/>
            <a:ext cx="14356080" cy="527739"/>
          </a:xfrm>
        </p:spPr>
        <p:txBody>
          <a:bodyPr/>
          <a:lstStyle>
            <a:lvl1pPr>
              <a:defRPr/>
            </a:lvl1pPr>
          </a:lstStyle>
          <a:p>
            <a:r>
              <a:rPr lang="en-US">
                <a:latin typeface="+mj-lt"/>
              </a:rPr>
              <a:t>2-Column Slide</a:t>
            </a:r>
          </a:p>
        </p:txBody>
      </p:sp>
    </p:spTree>
    <p:extLst>
      <p:ext uri="{BB962C8B-B14F-4D97-AF65-F5344CB8AC3E}">
        <p14:creationId xmlns:p14="http://schemas.microsoft.com/office/powerpoint/2010/main" val="2885678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able of Contents">
    <p:bg>
      <p:bgPr>
        <a:solidFill>
          <a:srgbClr val="026BB6"/>
        </a:solidFill>
        <a:effectLst/>
      </p:bgPr>
    </p:bg>
    <p:spTree>
      <p:nvGrpSpPr>
        <p:cNvPr id="1" name=""/>
        <p:cNvGrpSpPr/>
        <p:nvPr/>
      </p:nvGrpSpPr>
      <p:grpSpPr>
        <a:xfrm>
          <a:off x="0" y="0"/>
          <a:ext cx="0" cy="0"/>
          <a:chOff x="0" y="0"/>
          <a:chExt cx="0" cy="0"/>
        </a:xfrm>
      </p:grpSpPr>
      <p:sp>
        <p:nvSpPr>
          <p:cNvPr id="5" name="Text Placeholder 2">
            <a:extLst>
              <a:ext uri="{FF2B5EF4-FFF2-40B4-BE49-F238E27FC236}">
                <a16:creationId xmlns:a16="http://schemas.microsoft.com/office/drawing/2014/main" id="{8D731D4B-0E07-E942-BBDB-52616FD93DCD}"/>
              </a:ext>
            </a:extLst>
          </p:cNvPr>
          <p:cNvSpPr>
            <a:spLocks noGrp="1"/>
          </p:cNvSpPr>
          <p:nvPr>
            <p:ph type="body" sz="quarter" idx="10" hasCustomPrompt="1"/>
          </p:nvPr>
        </p:nvSpPr>
        <p:spPr>
          <a:xfrm>
            <a:off x="593451" y="1188724"/>
            <a:ext cx="14356535" cy="7772399"/>
          </a:xfrm>
          <a:prstGeom prst="rect">
            <a:avLst/>
          </a:prstGeom>
        </p:spPr>
        <p:txBody>
          <a:bodyPr lIns="0" tIns="0" bIns="0"/>
          <a:lstStyle>
            <a:lvl1pPr marL="0" indent="0">
              <a:lnSpc>
                <a:spcPct val="100000"/>
              </a:lnSpc>
              <a:spcBef>
                <a:spcPts val="0"/>
              </a:spcBef>
              <a:spcAft>
                <a:spcPts val="0"/>
              </a:spcAft>
              <a:buNone/>
              <a:tabLst>
                <a:tab pos="14201832" algn="r"/>
              </a:tabLst>
              <a:defRPr sz="5200" b="0" i="0">
                <a:solidFill>
                  <a:schemeClr val="bg1"/>
                </a:solidFill>
                <a:latin typeface="+mj-lt"/>
                <a:ea typeface="Baskerville Display PT" panose="02030602080406020203" pitchFamily="18" charset="77"/>
              </a:defRPr>
            </a:lvl1pPr>
          </a:lstStyle>
          <a:p>
            <a:pPr lvl="0"/>
            <a:r>
              <a:rPr lang="en-US"/>
              <a:t>Section Title, Tab to Type number	0</a:t>
            </a:r>
            <a:br>
              <a:rPr lang="en-US"/>
            </a:br>
            <a:r>
              <a:rPr lang="en-US"/>
              <a:t>Section Title 	0</a:t>
            </a:r>
          </a:p>
          <a:p>
            <a:pPr lvl="0"/>
            <a:r>
              <a:rPr lang="en-US"/>
              <a:t>Section Title 	0</a:t>
            </a:r>
            <a:br>
              <a:rPr lang="en-US"/>
            </a:br>
            <a:r>
              <a:rPr lang="en-US"/>
              <a:t>Section Title	0</a:t>
            </a:r>
            <a:br>
              <a:rPr lang="en-US"/>
            </a:br>
            <a:r>
              <a:rPr lang="en-US"/>
              <a:t>Section Title	0</a:t>
            </a:r>
          </a:p>
        </p:txBody>
      </p:sp>
      <p:sp>
        <p:nvSpPr>
          <p:cNvPr id="10" name="Text Placeholder 2">
            <a:extLst>
              <a:ext uri="{FF2B5EF4-FFF2-40B4-BE49-F238E27FC236}">
                <a16:creationId xmlns:a16="http://schemas.microsoft.com/office/drawing/2014/main" id="{61AE42B2-A088-4279-AA91-369D7B4EA046}"/>
              </a:ext>
            </a:extLst>
          </p:cNvPr>
          <p:cNvSpPr>
            <a:spLocks noGrp="1"/>
          </p:cNvSpPr>
          <p:nvPr>
            <p:ph type="body" sz="quarter" idx="15" hasCustomPrompt="1"/>
          </p:nvPr>
        </p:nvSpPr>
        <p:spPr>
          <a:xfrm>
            <a:off x="593908" y="740667"/>
            <a:ext cx="14356535" cy="427733"/>
          </a:xfrm>
          <a:prstGeom prst="rect">
            <a:avLst/>
          </a:prstGeom>
        </p:spPr>
        <p:txBody>
          <a:bodyPr lIns="0" tIns="45720" bIns="45720">
            <a:noAutofit/>
          </a:bodyPr>
          <a:lstStyle>
            <a:lvl1pPr marL="0" indent="0">
              <a:lnSpc>
                <a:spcPct val="100000"/>
              </a:lnSpc>
              <a:spcBef>
                <a:spcPts val="0"/>
              </a:spcBef>
              <a:spcAft>
                <a:spcPts val="0"/>
              </a:spcAft>
              <a:buNone/>
              <a:defRPr sz="1100" b="1" i="0" kern="0" cap="all" spc="100" baseline="0">
                <a:solidFill>
                  <a:schemeClr val="bg1"/>
                </a:solidFill>
                <a:latin typeface="+mn-lt"/>
                <a:cs typeface="Arial" panose="020B0604020202020204" pitchFamily="34" charset="0"/>
              </a:defRPr>
            </a:lvl1pPr>
          </a:lstStyle>
          <a:p>
            <a:pPr lvl="0"/>
            <a:r>
              <a:rPr lang="en-US"/>
              <a:t>Table of contents</a:t>
            </a:r>
          </a:p>
        </p:txBody>
      </p:sp>
      <p:sp>
        <p:nvSpPr>
          <p:cNvPr id="13" name="TextBox 12">
            <a:extLst>
              <a:ext uri="{FF2B5EF4-FFF2-40B4-BE49-F238E27FC236}">
                <a16:creationId xmlns:a16="http://schemas.microsoft.com/office/drawing/2014/main" id="{448190B3-50BB-4989-9B2F-F641EF8DB347}"/>
              </a:ext>
            </a:extLst>
          </p:cNvPr>
          <p:cNvSpPr txBox="1"/>
          <p:nvPr userDrawn="1"/>
        </p:nvSpPr>
        <p:spPr>
          <a:xfrm>
            <a:off x="14017392" y="9499917"/>
            <a:ext cx="729255" cy="139462"/>
          </a:xfrm>
          <a:prstGeom prst="rect">
            <a:avLst/>
          </a:prstGeom>
        </p:spPr>
        <p:txBody>
          <a:bodyPr vert="horz" wrap="square" lIns="0" tIns="16193" rIns="0" bIns="0" rtlCol="0" anchor="ctr">
            <a:spAutoFit/>
          </a:bodyPr>
          <a:lstStyle/>
          <a:p>
            <a:pPr marL="16193" marR="0" indent="0" algn="r" defTabSz="1165776" eaLnBrk="1" fontAlgn="auto" latinLnBrk="0" hangingPunct="1">
              <a:lnSpc>
                <a:spcPct val="100000"/>
              </a:lnSpc>
              <a:spcBef>
                <a:spcPts val="128"/>
              </a:spcBef>
              <a:spcAft>
                <a:spcPts val="0"/>
              </a:spcAft>
              <a:buClrTx/>
              <a:buSzTx/>
              <a:buFontTx/>
              <a:buNone/>
              <a:tabLst/>
            </a:pPr>
            <a:r>
              <a:rPr kumimoji="0" lang="en-US" sz="800" b="1" i="0" u="none" strike="noStrike" kern="0" cap="none" spc="100" normalizeH="0" baseline="0" noProof="0">
                <a:ln>
                  <a:noFill/>
                </a:ln>
                <a:solidFill>
                  <a:schemeClr val="bg1"/>
                </a:solidFill>
                <a:effectLst/>
                <a:uLnTx/>
                <a:uFillTx/>
                <a:latin typeface="+mn-lt"/>
                <a:ea typeface="+mj-ea"/>
                <a:cs typeface="Arial" panose="020B0604020202020204" pitchFamily="34" charset="0"/>
              </a:rPr>
              <a:t>NEWMARK</a:t>
            </a:r>
          </a:p>
        </p:txBody>
      </p:sp>
      <p:sp>
        <p:nvSpPr>
          <p:cNvPr id="14" name="Slide Number Placeholder 6">
            <a:extLst>
              <a:ext uri="{FF2B5EF4-FFF2-40B4-BE49-F238E27FC236}">
                <a16:creationId xmlns:a16="http://schemas.microsoft.com/office/drawing/2014/main" id="{B20D7A17-4CDA-4016-9D0A-BCF6CB04309B}"/>
              </a:ext>
            </a:extLst>
          </p:cNvPr>
          <p:cNvSpPr>
            <a:spLocks noGrp="1"/>
          </p:cNvSpPr>
          <p:nvPr>
            <p:ph type="sldNum" sz="quarter" idx="4"/>
          </p:nvPr>
        </p:nvSpPr>
        <p:spPr>
          <a:xfrm>
            <a:off x="14697390" y="9499918"/>
            <a:ext cx="266732" cy="139461"/>
          </a:xfrm>
          <a:prstGeom prst="rect">
            <a:avLst/>
          </a:prstGeom>
        </p:spPr>
        <p:txBody>
          <a:bodyPr vert="horz" lIns="0" tIns="45720" rIns="0" bIns="45720" rtlCol="0" anchor="ctr"/>
          <a:lstStyle>
            <a:lvl1pPr algn="r">
              <a:defRPr sz="800">
                <a:solidFill>
                  <a:schemeClr val="bg1"/>
                </a:solidFill>
                <a:latin typeface="+mn-lt"/>
                <a:cs typeface="Arial" panose="020B0604020202020204" pitchFamily="34" charset="0"/>
              </a:defRPr>
            </a:lvl1pPr>
          </a:lstStyle>
          <a:p>
            <a:fld id="{7E71D787-9731-4F43-9DD8-A7CC5AD22BCA}" type="slidenum">
              <a:rPr lang="en-US" smtClean="0"/>
              <a:pPr/>
              <a:t>‹#›</a:t>
            </a:fld>
            <a:endParaRPr lang="en-US"/>
          </a:p>
        </p:txBody>
      </p:sp>
      <p:cxnSp>
        <p:nvCxnSpPr>
          <p:cNvPr id="8" name="Straight Connector 7">
            <a:extLst>
              <a:ext uri="{FF2B5EF4-FFF2-40B4-BE49-F238E27FC236}">
                <a16:creationId xmlns:a16="http://schemas.microsoft.com/office/drawing/2014/main" id="{61854C14-36C3-491C-8C52-E1B8CF19E400}"/>
              </a:ext>
            </a:extLst>
          </p:cNvPr>
          <p:cNvCxnSpPr/>
          <p:nvPr userDrawn="1"/>
        </p:nvCxnSpPr>
        <p:spPr>
          <a:xfrm>
            <a:off x="593903" y="594360"/>
            <a:ext cx="1435608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18338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ack Cover">
    <p:bg>
      <p:bgPr>
        <a:solidFill>
          <a:srgbClr val="026BB6"/>
        </a:solidFill>
        <a:effectLst/>
      </p:bgPr>
    </p:bg>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9D22F0ED-3EAA-0296-2EBE-168A63B33B90}"/>
              </a:ext>
            </a:extLst>
          </p:cNvPr>
          <p:cNvGrpSpPr>
            <a:grpSpLocks noChangeAspect="1"/>
          </p:cNvGrpSpPr>
          <p:nvPr userDrawn="1"/>
        </p:nvGrpSpPr>
        <p:grpSpPr>
          <a:xfrm>
            <a:off x="594357" y="9175988"/>
            <a:ext cx="1926430" cy="294210"/>
            <a:chOff x="4464050" y="3178176"/>
            <a:chExt cx="3263900" cy="498475"/>
          </a:xfrm>
          <a:solidFill>
            <a:schemeClr val="bg1"/>
          </a:solidFill>
        </p:grpSpPr>
        <p:sp>
          <p:nvSpPr>
            <p:cNvPr id="4" name="Freeform 5">
              <a:extLst>
                <a:ext uri="{FF2B5EF4-FFF2-40B4-BE49-F238E27FC236}">
                  <a16:creationId xmlns:a16="http://schemas.microsoft.com/office/drawing/2014/main" id="{5DB15E61-0521-C301-97D8-8C8E34E2BAB0}"/>
                </a:ext>
              </a:extLst>
            </p:cNvPr>
            <p:cNvSpPr>
              <a:spLocks/>
            </p:cNvSpPr>
            <p:nvPr/>
          </p:nvSpPr>
          <p:spPr bwMode="auto">
            <a:xfrm>
              <a:off x="5230813" y="3182938"/>
              <a:ext cx="665163" cy="493713"/>
            </a:xfrm>
            <a:custGeom>
              <a:avLst/>
              <a:gdLst>
                <a:gd name="T0" fmla="*/ 174 w 176"/>
                <a:gd name="T1" fmla="*/ 9 h 128"/>
                <a:gd name="T2" fmla="*/ 176 w 176"/>
                <a:gd name="T3" fmla="*/ 3 h 128"/>
                <a:gd name="T4" fmla="*/ 152 w 176"/>
                <a:gd name="T5" fmla="*/ 3 h 128"/>
                <a:gd name="T6" fmla="*/ 151 w 176"/>
                <a:gd name="T7" fmla="*/ 6 h 128"/>
                <a:gd name="T8" fmla="*/ 127 w 176"/>
                <a:gd name="T9" fmla="*/ 80 h 128"/>
                <a:gd name="T10" fmla="*/ 94 w 176"/>
                <a:gd name="T11" fmla="*/ 8 h 128"/>
                <a:gd name="T12" fmla="*/ 94 w 176"/>
                <a:gd name="T13" fmla="*/ 8 h 128"/>
                <a:gd name="T14" fmla="*/ 92 w 176"/>
                <a:gd name="T15" fmla="*/ 3 h 128"/>
                <a:gd name="T16" fmla="*/ 88 w 176"/>
                <a:gd name="T17" fmla="*/ 0 h 128"/>
                <a:gd name="T18" fmla="*/ 88 w 176"/>
                <a:gd name="T19" fmla="*/ 0 h 128"/>
                <a:gd name="T20" fmla="*/ 84 w 176"/>
                <a:gd name="T21" fmla="*/ 3 h 128"/>
                <a:gd name="T22" fmla="*/ 82 w 176"/>
                <a:gd name="T23" fmla="*/ 8 h 128"/>
                <a:gd name="T24" fmla="*/ 82 w 176"/>
                <a:gd name="T25" fmla="*/ 8 h 128"/>
                <a:gd name="T26" fmla="*/ 53 w 176"/>
                <a:gd name="T27" fmla="*/ 79 h 128"/>
                <a:gd name="T28" fmla="*/ 26 w 176"/>
                <a:gd name="T29" fmla="*/ 3 h 128"/>
                <a:gd name="T30" fmla="*/ 0 w 176"/>
                <a:gd name="T31" fmla="*/ 3 h 128"/>
                <a:gd name="T32" fmla="*/ 44 w 176"/>
                <a:gd name="T33" fmla="*/ 120 h 128"/>
                <a:gd name="T34" fmla="*/ 44 w 176"/>
                <a:gd name="T35" fmla="*/ 120 h 128"/>
                <a:gd name="T36" fmla="*/ 46 w 176"/>
                <a:gd name="T37" fmla="*/ 125 h 128"/>
                <a:gd name="T38" fmla="*/ 50 w 176"/>
                <a:gd name="T39" fmla="*/ 128 h 128"/>
                <a:gd name="T40" fmla="*/ 54 w 176"/>
                <a:gd name="T41" fmla="*/ 126 h 128"/>
                <a:gd name="T42" fmla="*/ 86 w 176"/>
                <a:gd name="T43" fmla="*/ 49 h 128"/>
                <a:gd name="T44" fmla="*/ 122 w 176"/>
                <a:gd name="T45" fmla="*/ 126 h 128"/>
                <a:gd name="T46" fmla="*/ 125 w 176"/>
                <a:gd name="T47" fmla="*/ 128 h 128"/>
                <a:gd name="T48" fmla="*/ 125 w 176"/>
                <a:gd name="T49" fmla="*/ 128 h 128"/>
                <a:gd name="T50" fmla="*/ 129 w 176"/>
                <a:gd name="T51" fmla="*/ 126 h 128"/>
                <a:gd name="T52" fmla="*/ 131 w 176"/>
                <a:gd name="T53" fmla="*/ 120 h 128"/>
                <a:gd name="T54" fmla="*/ 131 w 176"/>
                <a:gd name="T55" fmla="*/ 120 h 128"/>
                <a:gd name="T56" fmla="*/ 174 w 176"/>
                <a:gd name="T57" fmla="*/ 9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76" h="128">
                  <a:moveTo>
                    <a:pt x="174" y="9"/>
                  </a:moveTo>
                  <a:cubicBezTo>
                    <a:pt x="176" y="3"/>
                    <a:pt x="176" y="3"/>
                    <a:pt x="176" y="3"/>
                  </a:cubicBezTo>
                  <a:cubicBezTo>
                    <a:pt x="152" y="3"/>
                    <a:pt x="152" y="3"/>
                    <a:pt x="152" y="3"/>
                  </a:cubicBezTo>
                  <a:cubicBezTo>
                    <a:pt x="151" y="6"/>
                    <a:pt x="151" y="6"/>
                    <a:pt x="151" y="6"/>
                  </a:cubicBezTo>
                  <a:cubicBezTo>
                    <a:pt x="146" y="26"/>
                    <a:pt x="137" y="53"/>
                    <a:pt x="127" y="80"/>
                  </a:cubicBezTo>
                  <a:cubicBezTo>
                    <a:pt x="94" y="8"/>
                    <a:pt x="94" y="8"/>
                    <a:pt x="94" y="8"/>
                  </a:cubicBezTo>
                  <a:cubicBezTo>
                    <a:pt x="94" y="8"/>
                    <a:pt x="94" y="8"/>
                    <a:pt x="94" y="8"/>
                  </a:cubicBezTo>
                  <a:cubicBezTo>
                    <a:pt x="92" y="3"/>
                    <a:pt x="92" y="3"/>
                    <a:pt x="92" y="3"/>
                  </a:cubicBezTo>
                  <a:cubicBezTo>
                    <a:pt x="91" y="1"/>
                    <a:pt x="89" y="0"/>
                    <a:pt x="88" y="0"/>
                  </a:cubicBezTo>
                  <a:cubicBezTo>
                    <a:pt x="88" y="0"/>
                    <a:pt x="88" y="0"/>
                    <a:pt x="88" y="0"/>
                  </a:cubicBezTo>
                  <a:cubicBezTo>
                    <a:pt x="86" y="0"/>
                    <a:pt x="85" y="1"/>
                    <a:pt x="84" y="3"/>
                  </a:cubicBezTo>
                  <a:cubicBezTo>
                    <a:pt x="82" y="8"/>
                    <a:pt x="82" y="8"/>
                    <a:pt x="82" y="8"/>
                  </a:cubicBezTo>
                  <a:cubicBezTo>
                    <a:pt x="82" y="8"/>
                    <a:pt x="82" y="8"/>
                    <a:pt x="82" y="8"/>
                  </a:cubicBezTo>
                  <a:cubicBezTo>
                    <a:pt x="53" y="79"/>
                    <a:pt x="53" y="79"/>
                    <a:pt x="53" y="79"/>
                  </a:cubicBezTo>
                  <a:cubicBezTo>
                    <a:pt x="26" y="3"/>
                    <a:pt x="26" y="3"/>
                    <a:pt x="26" y="3"/>
                  </a:cubicBezTo>
                  <a:cubicBezTo>
                    <a:pt x="0" y="3"/>
                    <a:pt x="0" y="3"/>
                    <a:pt x="0" y="3"/>
                  </a:cubicBezTo>
                  <a:cubicBezTo>
                    <a:pt x="44" y="120"/>
                    <a:pt x="44" y="120"/>
                    <a:pt x="44" y="120"/>
                  </a:cubicBezTo>
                  <a:cubicBezTo>
                    <a:pt x="44" y="120"/>
                    <a:pt x="44" y="120"/>
                    <a:pt x="44" y="120"/>
                  </a:cubicBezTo>
                  <a:cubicBezTo>
                    <a:pt x="46" y="125"/>
                    <a:pt x="46" y="125"/>
                    <a:pt x="46" y="125"/>
                  </a:cubicBezTo>
                  <a:cubicBezTo>
                    <a:pt x="47" y="127"/>
                    <a:pt x="48" y="128"/>
                    <a:pt x="50" y="128"/>
                  </a:cubicBezTo>
                  <a:cubicBezTo>
                    <a:pt x="51" y="128"/>
                    <a:pt x="53" y="127"/>
                    <a:pt x="54" y="126"/>
                  </a:cubicBezTo>
                  <a:cubicBezTo>
                    <a:pt x="86" y="49"/>
                    <a:pt x="86" y="49"/>
                    <a:pt x="86" y="49"/>
                  </a:cubicBezTo>
                  <a:cubicBezTo>
                    <a:pt x="122" y="126"/>
                    <a:pt x="122" y="126"/>
                    <a:pt x="122" y="126"/>
                  </a:cubicBezTo>
                  <a:cubicBezTo>
                    <a:pt x="122" y="127"/>
                    <a:pt x="124" y="128"/>
                    <a:pt x="125" y="128"/>
                  </a:cubicBezTo>
                  <a:cubicBezTo>
                    <a:pt x="125" y="128"/>
                    <a:pt x="125" y="128"/>
                    <a:pt x="125" y="128"/>
                  </a:cubicBezTo>
                  <a:cubicBezTo>
                    <a:pt x="127" y="128"/>
                    <a:pt x="128" y="127"/>
                    <a:pt x="129" y="126"/>
                  </a:cubicBezTo>
                  <a:cubicBezTo>
                    <a:pt x="129" y="125"/>
                    <a:pt x="130" y="124"/>
                    <a:pt x="131" y="120"/>
                  </a:cubicBezTo>
                  <a:cubicBezTo>
                    <a:pt x="131" y="120"/>
                    <a:pt x="131" y="120"/>
                    <a:pt x="131" y="120"/>
                  </a:cubicBezTo>
                  <a:cubicBezTo>
                    <a:pt x="131" y="119"/>
                    <a:pt x="165" y="30"/>
                    <a:pt x="174"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800"/>
            </a:p>
          </p:txBody>
        </p:sp>
        <p:sp>
          <p:nvSpPr>
            <p:cNvPr id="6" name="Freeform 6">
              <a:extLst>
                <a:ext uri="{FF2B5EF4-FFF2-40B4-BE49-F238E27FC236}">
                  <a16:creationId xmlns:a16="http://schemas.microsoft.com/office/drawing/2014/main" id="{9C9E5E70-3B69-A2EA-D418-87D0884ADE25}"/>
                </a:ext>
              </a:extLst>
            </p:cNvPr>
            <p:cNvSpPr>
              <a:spLocks/>
            </p:cNvSpPr>
            <p:nvPr/>
          </p:nvSpPr>
          <p:spPr bwMode="auto">
            <a:xfrm>
              <a:off x="4921250" y="3194051"/>
              <a:ext cx="295275" cy="469900"/>
            </a:xfrm>
            <a:custGeom>
              <a:avLst/>
              <a:gdLst>
                <a:gd name="T0" fmla="*/ 27 w 78"/>
                <a:gd name="T1" fmla="*/ 103 h 122"/>
                <a:gd name="T2" fmla="*/ 27 w 78"/>
                <a:gd name="T3" fmla="*/ 67 h 122"/>
                <a:gd name="T4" fmla="*/ 27 w 78"/>
                <a:gd name="T5" fmla="*/ 67 h 122"/>
                <a:gd name="T6" fmla="*/ 68 w 78"/>
                <a:gd name="T7" fmla="*/ 68 h 122"/>
                <a:gd name="T8" fmla="*/ 73 w 78"/>
                <a:gd name="T9" fmla="*/ 68 h 122"/>
                <a:gd name="T10" fmla="*/ 73 w 78"/>
                <a:gd name="T11" fmla="*/ 47 h 122"/>
                <a:gd name="T12" fmla="*/ 68 w 78"/>
                <a:gd name="T13" fmla="*/ 47 h 122"/>
                <a:gd name="T14" fmla="*/ 27 w 78"/>
                <a:gd name="T15" fmla="*/ 48 h 122"/>
                <a:gd name="T16" fmla="*/ 27 w 78"/>
                <a:gd name="T17" fmla="*/ 19 h 122"/>
                <a:gd name="T18" fmla="*/ 72 w 78"/>
                <a:gd name="T19" fmla="*/ 20 h 122"/>
                <a:gd name="T20" fmla="*/ 77 w 78"/>
                <a:gd name="T21" fmla="*/ 20 h 122"/>
                <a:gd name="T22" fmla="*/ 77 w 78"/>
                <a:gd name="T23" fmla="*/ 0 h 122"/>
                <a:gd name="T24" fmla="*/ 0 w 78"/>
                <a:gd name="T25" fmla="*/ 0 h 122"/>
                <a:gd name="T26" fmla="*/ 0 w 78"/>
                <a:gd name="T27" fmla="*/ 5 h 122"/>
                <a:gd name="T28" fmla="*/ 2 w 78"/>
                <a:gd name="T29" fmla="*/ 51 h 122"/>
                <a:gd name="T30" fmla="*/ 2 w 78"/>
                <a:gd name="T31" fmla="*/ 72 h 122"/>
                <a:gd name="T32" fmla="*/ 0 w 78"/>
                <a:gd name="T33" fmla="*/ 117 h 122"/>
                <a:gd name="T34" fmla="*/ 0 w 78"/>
                <a:gd name="T35" fmla="*/ 122 h 122"/>
                <a:gd name="T36" fmla="*/ 78 w 78"/>
                <a:gd name="T37" fmla="*/ 122 h 122"/>
                <a:gd name="T38" fmla="*/ 78 w 78"/>
                <a:gd name="T39" fmla="*/ 101 h 122"/>
                <a:gd name="T40" fmla="*/ 73 w 78"/>
                <a:gd name="T41" fmla="*/ 101 h 122"/>
                <a:gd name="T42" fmla="*/ 27 w 78"/>
                <a:gd name="T43" fmla="*/ 103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8" h="122">
                  <a:moveTo>
                    <a:pt x="27" y="103"/>
                  </a:moveTo>
                  <a:cubicBezTo>
                    <a:pt x="27" y="95"/>
                    <a:pt x="27" y="85"/>
                    <a:pt x="27" y="67"/>
                  </a:cubicBezTo>
                  <a:cubicBezTo>
                    <a:pt x="27" y="67"/>
                    <a:pt x="27" y="67"/>
                    <a:pt x="27" y="67"/>
                  </a:cubicBezTo>
                  <a:cubicBezTo>
                    <a:pt x="36" y="67"/>
                    <a:pt x="59" y="67"/>
                    <a:pt x="68" y="68"/>
                  </a:cubicBezTo>
                  <a:cubicBezTo>
                    <a:pt x="73" y="68"/>
                    <a:pt x="73" y="68"/>
                    <a:pt x="73" y="68"/>
                  </a:cubicBezTo>
                  <a:cubicBezTo>
                    <a:pt x="73" y="47"/>
                    <a:pt x="73" y="47"/>
                    <a:pt x="73" y="47"/>
                  </a:cubicBezTo>
                  <a:cubicBezTo>
                    <a:pt x="68" y="47"/>
                    <a:pt x="68" y="47"/>
                    <a:pt x="68" y="47"/>
                  </a:cubicBezTo>
                  <a:cubicBezTo>
                    <a:pt x="57" y="48"/>
                    <a:pt x="36" y="48"/>
                    <a:pt x="27" y="48"/>
                  </a:cubicBezTo>
                  <a:cubicBezTo>
                    <a:pt x="27" y="35"/>
                    <a:pt x="27" y="26"/>
                    <a:pt x="27" y="19"/>
                  </a:cubicBezTo>
                  <a:cubicBezTo>
                    <a:pt x="39" y="19"/>
                    <a:pt x="60" y="19"/>
                    <a:pt x="72" y="20"/>
                  </a:cubicBezTo>
                  <a:cubicBezTo>
                    <a:pt x="77" y="20"/>
                    <a:pt x="77" y="20"/>
                    <a:pt x="77" y="20"/>
                  </a:cubicBezTo>
                  <a:cubicBezTo>
                    <a:pt x="77" y="0"/>
                    <a:pt x="77" y="0"/>
                    <a:pt x="77" y="0"/>
                  </a:cubicBezTo>
                  <a:cubicBezTo>
                    <a:pt x="0" y="0"/>
                    <a:pt x="0" y="0"/>
                    <a:pt x="0" y="0"/>
                  </a:cubicBezTo>
                  <a:cubicBezTo>
                    <a:pt x="0" y="5"/>
                    <a:pt x="0" y="5"/>
                    <a:pt x="0" y="5"/>
                  </a:cubicBezTo>
                  <a:cubicBezTo>
                    <a:pt x="1" y="18"/>
                    <a:pt x="2" y="31"/>
                    <a:pt x="2" y="51"/>
                  </a:cubicBezTo>
                  <a:cubicBezTo>
                    <a:pt x="2" y="72"/>
                    <a:pt x="2" y="72"/>
                    <a:pt x="2" y="72"/>
                  </a:cubicBezTo>
                  <a:cubicBezTo>
                    <a:pt x="2" y="92"/>
                    <a:pt x="2" y="104"/>
                    <a:pt x="0" y="117"/>
                  </a:cubicBezTo>
                  <a:cubicBezTo>
                    <a:pt x="0" y="122"/>
                    <a:pt x="0" y="122"/>
                    <a:pt x="0" y="122"/>
                  </a:cubicBezTo>
                  <a:cubicBezTo>
                    <a:pt x="78" y="122"/>
                    <a:pt x="78" y="122"/>
                    <a:pt x="78" y="122"/>
                  </a:cubicBezTo>
                  <a:cubicBezTo>
                    <a:pt x="78" y="101"/>
                    <a:pt x="78" y="101"/>
                    <a:pt x="78" y="101"/>
                  </a:cubicBezTo>
                  <a:cubicBezTo>
                    <a:pt x="73" y="101"/>
                    <a:pt x="73" y="101"/>
                    <a:pt x="73" y="101"/>
                  </a:cubicBezTo>
                  <a:cubicBezTo>
                    <a:pt x="60" y="103"/>
                    <a:pt x="39" y="103"/>
                    <a:pt x="27" y="10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800"/>
            </a:p>
          </p:txBody>
        </p:sp>
        <p:sp>
          <p:nvSpPr>
            <p:cNvPr id="7" name="Freeform 7">
              <a:extLst>
                <a:ext uri="{FF2B5EF4-FFF2-40B4-BE49-F238E27FC236}">
                  <a16:creationId xmlns:a16="http://schemas.microsoft.com/office/drawing/2014/main" id="{E0E5973E-7D34-EC7A-2F1C-0FB833DF651C}"/>
                </a:ext>
              </a:extLst>
            </p:cNvPr>
            <p:cNvSpPr>
              <a:spLocks/>
            </p:cNvSpPr>
            <p:nvPr/>
          </p:nvSpPr>
          <p:spPr bwMode="auto">
            <a:xfrm>
              <a:off x="4464050" y="3178176"/>
              <a:ext cx="427038" cy="498475"/>
            </a:xfrm>
            <a:custGeom>
              <a:avLst/>
              <a:gdLst>
                <a:gd name="T0" fmla="*/ 89 w 113"/>
                <a:gd name="T1" fmla="*/ 9 h 129"/>
                <a:gd name="T2" fmla="*/ 90 w 113"/>
                <a:gd name="T3" fmla="*/ 54 h 129"/>
                <a:gd name="T4" fmla="*/ 90 w 113"/>
                <a:gd name="T5" fmla="*/ 80 h 129"/>
                <a:gd name="T6" fmla="*/ 13 w 113"/>
                <a:gd name="T7" fmla="*/ 6 h 129"/>
                <a:gd name="T8" fmla="*/ 13 w 113"/>
                <a:gd name="T9" fmla="*/ 6 h 129"/>
                <a:gd name="T10" fmla="*/ 9 w 113"/>
                <a:gd name="T11" fmla="*/ 2 h 129"/>
                <a:gd name="T12" fmla="*/ 4 w 113"/>
                <a:gd name="T13" fmla="*/ 1 h 129"/>
                <a:gd name="T14" fmla="*/ 2 w 113"/>
                <a:gd name="T15" fmla="*/ 5 h 129"/>
                <a:gd name="T16" fmla="*/ 2 w 113"/>
                <a:gd name="T17" fmla="*/ 66 h 129"/>
                <a:gd name="T18" fmla="*/ 0 w 113"/>
                <a:gd name="T19" fmla="*/ 121 h 129"/>
                <a:gd name="T20" fmla="*/ 0 w 113"/>
                <a:gd name="T21" fmla="*/ 126 h 129"/>
                <a:gd name="T22" fmla="*/ 25 w 113"/>
                <a:gd name="T23" fmla="*/ 126 h 129"/>
                <a:gd name="T24" fmla="*/ 25 w 113"/>
                <a:gd name="T25" fmla="*/ 121 h 129"/>
                <a:gd name="T26" fmla="*/ 23 w 113"/>
                <a:gd name="T27" fmla="*/ 71 h 129"/>
                <a:gd name="T28" fmla="*/ 23 w 113"/>
                <a:gd name="T29" fmla="*/ 50 h 129"/>
                <a:gd name="T30" fmla="*/ 105 w 113"/>
                <a:gd name="T31" fmla="*/ 128 h 129"/>
                <a:gd name="T32" fmla="*/ 108 w 113"/>
                <a:gd name="T33" fmla="*/ 129 h 129"/>
                <a:gd name="T34" fmla="*/ 109 w 113"/>
                <a:gd name="T35" fmla="*/ 129 h 129"/>
                <a:gd name="T36" fmla="*/ 111 w 113"/>
                <a:gd name="T37" fmla="*/ 125 h 129"/>
                <a:gd name="T38" fmla="*/ 111 w 113"/>
                <a:gd name="T39" fmla="*/ 108 h 129"/>
                <a:gd name="T40" fmla="*/ 111 w 113"/>
                <a:gd name="T41" fmla="*/ 108 h 129"/>
                <a:gd name="T42" fmla="*/ 111 w 113"/>
                <a:gd name="T43" fmla="*/ 56 h 129"/>
                <a:gd name="T44" fmla="*/ 113 w 113"/>
                <a:gd name="T45" fmla="*/ 9 h 129"/>
                <a:gd name="T46" fmla="*/ 113 w 113"/>
                <a:gd name="T47" fmla="*/ 4 h 129"/>
                <a:gd name="T48" fmla="*/ 88 w 113"/>
                <a:gd name="T49" fmla="*/ 4 h 129"/>
                <a:gd name="T50" fmla="*/ 89 w 113"/>
                <a:gd name="T51" fmla="*/ 9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13" h="129">
                  <a:moveTo>
                    <a:pt x="89" y="9"/>
                  </a:moveTo>
                  <a:cubicBezTo>
                    <a:pt x="90" y="25"/>
                    <a:pt x="90" y="37"/>
                    <a:pt x="90" y="54"/>
                  </a:cubicBezTo>
                  <a:cubicBezTo>
                    <a:pt x="90" y="80"/>
                    <a:pt x="90" y="80"/>
                    <a:pt x="90" y="80"/>
                  </a:cubicBezTo>
                  <a:cubicBezTo>
                    <a:pt x="13" y="6"/>
                    <a:pt x="13" y="6"/>
                    <a:pt x="13" y="6"/>
                  </a:cubicBezTo>
                  <a:cubicBezTo>
                    <a:pt x="13" y="6"/>
                    <a:pt x="13" y="6"/>
                    <a:pt x="13" y="6"/>
                  </a:cubicBezTo>
                  <a:cubicBezTo>
                    <a:pt x="9" y="2"/>
                    <a:pt x="9" y="2"/>
                    <a:pt x="9" y="2"/>
                  </a:cubicBezTo>
                  <a:cubicBezTo>
                    <a:pt x="7" y="1"/>
                    <a:pt x="6" y="0"/>
                    <a:pt x="4" y="1"/>
                  </a:cubicBezTo>
                  <a:cubicBezTo>
                    <a:pt x="3" y="2"/>
                    <a:pt x="2" y="3"/>
                    <a:pt x="2" y="5"/>
                  </a:cubicBezTo>
                  <a:cubicBezTo>
                    <a:pt x="2" y="66"/>
                    <a:pt x="2" y="66"/>
                    <a:pt x="2" y="66"/>
                  </a:cubicBezTo>
                  <a:cubicBezTo>
                    <a:pt x="2" y="90"/>
                    <a:pt x="2" y="105"/>
                    <a:pt x="0" y="121"/>
                  </a:cubicBezTo>
                  <a:cubicBezTo>
                    <a:pt x="0" y="126"/>
                    <a:pt x="0" y="126"/>
                    <a:pt x="0" y="126"/>
                  </a:cubicBezTo>
                  <a:cubicBezTo>
                    <a:pt x="25" y="126"/>
                    <a:pt x="25" y="126"/>
                    <a:pt x="25" y="126"/>
                  </a:cubicBezTo>
                  <a:cubicBezTo>
                    <a:pt x="25" y="121"/>
                    <a:pt x="25" y="121"/>
                    <a:pt x="25" y="121"/>
                  </a:cubicBezTo>
                  <a:cubicBezTo>
                    <a:pt x="23" y="104"/>
                    <a:pt x="23" y="92"/>
                    <a:pt x="23" y="71"/>
                  </a:cubicBezTo>
                  <a:cubicBezTo>
                    <a:pt x="23" y="50"/>
                    <a:pt x="23" y="50"/>
                    <a:pt x="23" y="50"/>
                  </a:cubicBezTo>
                  <a:cubicBezTo>
                    <a:pt x="105" y="128"/>
                    <a:pt x="105" y="128"/>
                    <a:pt x="105" y="128"/>
                  </a:cubicBezTo>
                  <a:cubicBezTo>
                    <a:pt x="106" y="129"/>
                    <a:pt x="107" y="129"/>
                    <a:pt x="108" y="129"/>
                  </a:cubicBezTo>
                  <a:cubicBezTo>
                    <a:pt x="108" y="129"/>
                    <a:pt x="109" y="129"/>
                    <a:pt x="109" y="129"/>
                  </a:cubicBezTo>
                  <a:cubicBezTo>
                    <a:pt x="111" y="128"/>
                    <a:pt x="111" y="127"/>
                    <a:pt x="111" y="125"/>
                  </a:cubicBezTo>
                  <a:cubicBezTo>
                    <a:pt x="111" y="108"/>
                    <a:pt x="111" y="108"/>
                    <a:pt x="111" y="108"/>
                  </a:cubicBezTo>
                  <a:cubicBezTo>
                    <a:pt x="111" y="108"/>
                    <a:pt x="111" y="108"/>
                    <a:pt x="111" y="108"/>
                  </a:cubicBezTo>
                  <a:cubicBezTo>
                    <a:pt x="111" y="56"/>
                    <a:pt x="111" y="56"/>
                    <a:pt x="111" y="56"/>
                  </a:cubicBezTo>
                  <a:cubicBezTo>
                    <a:pt x="111" y="39"/>
                    <a:pt x="112" y="23"/>
                    <a:pt x="113" y="9"/>
                  </a:cubicBezTo>
                  <a:cubicBezTo>
                    <a:pt x="113" y="4"/>
                    <a:pt x="113" y="4"/>
                    <a:pt x="113" y="4"/>
                  </a:cubicBezTo>
                  <a:cubicBezTo>
                    <a:pt x="88" y="4"/>
                    <a:pt x="88" y="4"/>
                    <a:pt x="88" y="4"/>
                  </a:cubicBezTo>
                  <a:lnTo>
                    <a:pt x="89" y="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800"/>
            </a:p>
          </p:txBody>
        </p:sp>
        <p:sp>
          <p:nvSpPr>
            <p:cNvPr id="8" name="Freeform 8">
              <a:extLst>
                <a:ext uri="{FF2B5EF4-FFF2-40B4-BE49-F238E27FC236}">
                  <a16:creationId xmlns:a16="http://schemas.microsoft.com/office/drawing/2014/main" id="{EA50500C-8BA0-4217-941B-FE912B8AD06F}"/>
                </a:ext>
              </a:extLst>
            </p:cNvPr>
            <p:cNvSpPr>
              <a:spLocks/>
            </p:cNvSpPr>
            <p:nvPr/>
          </p:nvSpPr>
          <p:spPr bwMode="auto">
            <a:xfrm>
              <a:off x="7286625" y="3194051"/>
              <a:ext cx="441325" cy="469900"/>
            </a:xfrm>
            <a:custGeom>
              <a:avLst/>
              <a:gdLst>
                <a:gd name="T0" fmla="*/ 45 w 117"/>
                <a:gd name="T1" fmla="*/ 55 h 122"/>
                <a:gd name="T2" fmla="*/ 116 w 117"/>
                <a:gd name="T3" fmla="*/ 0 h 122"/>
                <a:gd name="T4" fmla="*/ 84 w 117"/>
                <a:gd name="T5" fmla="*/ 0 h 122"/>
                <a:gd name="T6" fmla="*/ 27 w 117"/>
                <a:gd name="T7" fmla="*/ 47 h 122"/>
                <a:gd name="T8" fmla="*/ 27 w 117"/>
                <a:gd name="T9" fmla="*/ 46 h 122"/>
                <a:gd name="T10" fmla="*/ 28 w 117"/>
                <a:gd name="T11" fmla="*/ 5 h 122"/>
                <a:gd name="T12" fmla="*/ 29 w 117"/>
                <a:gd name="T13" fmla="*/ 0 h 122"/>
                <a:gd name="T14" fmla="*/ 1 w 117"/>
                <a:gd name="T15" fmla="*/ 0 h 122"/>
                <a:gd name="T16" fmla="*/ 1 w 117"/>
                <a:gd name="T17" fmla="*/ 5 h 122"/>
                <a:gd name="T18" fmla="*/ 2 w 117"/>
                <a:gd name="T19" fmla="*/ 51 h 122"/>
                <a:gd name="T20" fmla="*/ 2 w 117"/>
                <a:gd name="T21" fmla="*/ 77 h 122"/>
                <a:gd name="T22" fmla="*/ 1 w 117"/>
                <a:gd name="T23" fmla="*/ 115 h 122"/>
                <a:gd name="T24" fmla="*/ 0 w 117"/>
                <a:gd name="T25" fmla="*/ 122 h 122"/>
                <a:gd name="T26" fmla="*/ 29 w 117"/>
                <a:gd name="T27" fmla="*/ 122 h 122"/>
                <a:gd name="T28" fmla="*/ 29 w 117"/>
                <a:gd name="T29" fmla="*/ 117 h 122"/>
                <a:gd name="T30" fmla="*/ 27 w 117"/>
                <a:gd name="T31" fmla="*/ 77 h 122"/>
                <a:gd name="T32" fmla="*/ 27 w 117"/>
                <a:gd name="T33" fmla="*/ 69 h 122"/>
                <a:gd name="T34" fmla="*/ 75 w 117"/>
                <a:gd name="T35" fmla="*/ 117 h 122"/>
                <a:gd name="T36" fmla="*/ 86 w 117"/>
                <a:gd name="T37" fmla="*/ 122 h 122"/>
                <a:gd name="T38" fmla="*/ 117 w 117"/>
                <a:gd name="T39" fmla="*/ 122 h 122"/>
                <a:gd name="T40" fmla="*/ 45 w 117"/>
                <a:gd name="T41" fmla="*/ 55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17" h="122">
                  <a:moveTo>
                    <a:pt x="45" y="55"/>
                  </a:moveTo>
                  <a:cubicBezTo>
                    <a:pt x="116" y="0"/>
                    <a:pt x="116" y="0"/>
                    <a:pt x="116" y="0"/>
                  </a:cubicBezTo>
                  <a:cubicBezTo>
                    <a:pt x="84" y="0"/>
                    <a:pt x="84" y="0"/>
                    <a:pt x="84" y="0"/>
                  </a:cubicBezTo>
                  <a:cubicBezTo>
                    <a:pt x="27" y="47"/>
                    <a:pt x="27" y="47"/>
                    <a:pt x="27" y="47"/>
                  </a:cubicBezTo>
                  <a:cubicBezTo>
                    <a:pt x="27" y="46"/>
                    <a:pt x="27" y="46"/>
                    <a:pt x="27" y="46"/>
                  </a:cubicBezTo>
                  <a:cubicBezTo>
                    <a:pt x="27" y="32"/>
                    <a:pt x="27" y="19"/>
                    <a:pt x="28" y="5"/>
                  </a:cubicBezTo>
                  <a:cubicBezTo>
                    <a:pt x="29" y="0"/>
                    <a:pt x="29" y="0"/>
                    <a:pt x="29" y="0"/>
                  </a:cubicBezTo>
                  <a:cubicBezTo>
                    <a:pt x="1" y="0"/>
                    <a:pt x="1" y="0"/>
                    <a:pt x="1" y="0"/>
                  </a:cubicBezTo>
                  <a:cubicBezTo>
                    <a:pt x="1" y="5"/>
                    <a:pt x="1" y="5"/>
                    <a:pt x="1" y="5"/>
                  </a:cubicBezTo>
                  <a:cubicBezTo>
                    <a:pt x="2" y="18"/>
                    <a:pt x="2" y="31"/>
                    <a:pt x="2" y="51"/>
                  </a:cubicBezTo>
                  <a:cubicBezTo>
                    <a:pt x="2" y="77"/>
                    <a:pt x="2" y="77"/>
                    <a:pt x="2" y="77"/>
                  </a:cubicBezTo>
                  <a:cubicBezTo>
                    <a:pt x="2" y="93"/>
                    <a:pt x="2" y="103"/>
                    <a:pt x="1" y="115"/>
                  </a:cubicBezTo>
                  <a:cubicBezTo>
                    <a:pt x="0" y="122"/>
                    <a:pt x="0" y="122"/>
                    <a:pt x="0" y="122"/>
                  </a:cubicBezTo>
                  <a:cubicBezTo>
                    <a:pt x="29" y="122"/>
                    <a:pt x="29" y="122"/>
                    <a:pt x="29" y="122"/>
                  </a:cubicBezTo>
                  <a:cubicBezTo>
                    <a:pt x="29" y="117"/>
                    <a:pt x="29" y="117"/>
                    <a:pt x="29" y="117"/>
                  </a:cubicBezTo>
                  <a:cubicBezTo>
                    <a:pt x="27" y="102"/>
                    <a:pt x="27" y="93"/>
                    <a:pt x="27" y="77"/>
                  </a:cubicBezTo>
                  <a:cubicBezTo>
                    <a:pt x="27" y="69"/>
                    <a:pt x="27" y="69"/>
                    <a:pt x="27" y="69"/>
                  </a:cubicBezTo>
                  <a:cubicBezTo>
                    <a:pt x="75" y="117"/>
                    <a:pt x="75" y="117"/>
                    <a:pt x="75" y="117"/>
                  </a:cubicBezTo>
                  <a:cubicBezTo>
                    <a:pt x="78" y="121"/>
                    <a:pt x="81" y="122"/>
                    <a:pt x="86" y="122"/>
                  </a:cubicBezTo>
                  <a:cubicBezTo>
                    <a:pt x="117" y="122"/>
                    <a:pt x="117" y="122"/>
                    <a:pt x="117" y="122"/>
                  </a:cubicBezTo>
                  <a:lnTo>
                    <a:pt x="45" y="5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800"/>
            </a:p>
          </p:txBody>
        </p:sp>
        <p:sp>
          <p:nvSpPr>
            <p:cNvPr id="9" name="Freeform 9">
              <a:extLst>
                <a:ext uri="{FF2B5EF4-FFF2-40B4-BE49-F238E27FC236}">
                  <a16:creationId xmlns:a16="http://schemas.microsoft.com/office/drawing/2014/main" id="{E0AADBC5-5C99-0F98-0DA1-D398C23F395E}"/>
                </a:ext>
              </a:extLst>
            </p:cNvPr>
            <p:cNvSpPr>
              <a:spLocks noEditPoints="1"/>
            </p:cNvSpPr>
            <p:nvPr/>
          </p:nvSpPr>
          <p:spPr bwMode="auto">
            <a:xfrm>
              <a:off x="6421438" y="3182938"/>
              <a:ext cx="857250" cy="481013"/>
            </a:xfrm>
            <a:custGeom>
              <a:avLst/>
              <a:gdLst>
                <a:gd name="T0" fmla="*/ 181 w 227"/>
                <a:gd name="T1" fmla="*/ 73 h 125"/>
                <a:gd name="T2" fmla="*/ 210 w 227"/>
                <a:gd name="T3" fmla="*/ 37 h 125"/>
                <a:gd name="T4" fmla="*/ 165 w 227"/>
                <a:gd name="T5" fmla="*/ 3 h 125"/>
                <a:gd name="T6" fmla="*/ 150 w 227"/>
                <a:gd name="T7" fmla="*/ 3 h 125"/>
                <a:gd name="T8" fmla="*/ 137 w 227"/>
                <a:gd name="T9" fmla="*/ 3 h 125"/>
                <a:gd name="T10" fmla="*/ 126 w 227"/>
                <a:gd name="T11" fmla="*/ 3 h 125"/>
                <a:gd name="T12" fmla="*/ 126 w 227"/>
                <a:gd name="T13" fmla="*/ 8 h 125"/>
                <a:gd name="T14" fmla="*/ 127 w 227"/>
                <a:gd name="T15" fmla="*/ 54 h 125"/>
                <a:gd name="T16" fmla="*/ 127 w 227"/>
                <a:gd name="T17" fmla="*/ 66 h 125"/>
                <a:gd name="T18" fmla="*/ 100 w 227"/>
                <a:gd name="T19" fmla="*/ 70 h 125"/>
                <a:gd name="T20" fmla="*/ 97 w 227"/>
                <a:gd name="T21" fmla="*/ 70 h 125"/>
                <a:gd name="T22" fmla="*/ 87 w 227"/>
                <a:gd name="T23" fmla="*/ 49 h 125"/>
                <a:gd name="T24" fmla="*/ 68 w 227"/>
                <a:gd name="T25" fmla="*/ 9 h 125"/>
                <a:gd name="T26" fmla="*/ 68 w 227"/>
                <a:gd name="T27" fmla="*/ 9 h 125"/>
                <a:gd name="T28" fmla="*/ 65 w 227"/>
                <a:gd name="T29" fmla="*/ 2 h 125"/>
                <a:gd name="T30" fmla="*/ 61 w 227"/>
                <a:gd name="T31" fmla="*/ 0 h 125"/>
                <a:gd name="T32" fmla="*/ 58 w 227"/>
                <a:gd name="T33" fmla="*/ 2 h 125"/>
                <a:gd name="T34" fmla="*/ 55 w 227"/>
                <a:gd name="T35" fmla="*/ 9 h 125"/>
                <a:gd name="T36" fmla="*/ 55 w 227"/>
                <a:gd name="T37" fmla="*/ 9 h 125"/>
                <a:gd name="T38" fmla="*/ 15 w 227"/>
                <a:gd name="T39" fmla="*/ 96 h 125"/>
                <a:gd name="T40" fmla="*/ 3 w 227"/>
                <a:gd name="T41" fmla="*/ 119 h 125"/>
                <a:gd name="T42" fmla="*/ 0 w 227"/>
                <a:gd name="T43" fmla="*/ 125 h 125"/>
                <a:gd name="T44" fmla="*/ 25 w 227"/>
                <a:gd name="T45" fmla="*/ 125 h 125"/>
                <a:gd name="T46" fmla="*/ 26 w 227"/>
                <a:gd name="T47" fmla="*/ 122 h 125"/>
                <a:gd name="T48" fmla="*/ 30 w 227"/>
                <a:gd name="T49" fmla="*/ 110 h 125"/>
                <a:gd name="T50" fmla="*/ 39 w 227"/>
                <a:gd name="T51" fmla="*/ 99 h 125"/>
                <a:gd name="T52" fmla="*/ 58 w 227"/>
                <a:gd name="T53" fmla="*/ 93 h 125"/>
                <a:gd name="T54" fmla="*/ 78 w 227"/>
                <a:gd name="T55" fmla="*/ 90 h 125"/>
                <a:gd name="T56" fmla="*/ 93 w 227"/>
                <a:gd name="T57" fmla="*/ 125 h 125"/>
                <a:gd name="T58" fmla="*/ 123 w 227"/>
                <a:gd name="T59" fmla="*/ 125 h 125"/>
                <a:gd name="T60" fmla="*/ 120 w 227"/>
                <a:gd name="T61" fmla="*/ 119 h 125"/>
                <a:gd name="T62" fmla="*/ 105 w 227"/>
                <a:gd name="T63" fmla="*/ 88 h 125"/>
                <a:gd name="T64" fmla="*/ 127 w 227"/>
                <a:gd name="T65" fmla="*/ 85 h 125"/>
                <a:gd name="T66" fmla="*/ 126 w 227"/>
                <a:gd name="T67" fmla="*/ 121 h 125"/>
                <a:gd name="T68" fmla="*/ 125 w 227"/>
                <a:gd name="T69" fmla="*/ 125 h 125"/>
                <a:gd name="T70" fmla="*/ 153 w 227"/>
                <a:gd name="T71" fmla="*/ 125 h 125"/>
                <a:gd name="T72" fmla="*/ 153 w 227"/>
                <a:gd name="T73" fmla="*/ 121 h 125"/>
                <a:gd name="T74" fmla="*/ 151 w 227"/>
                <a:gd name="T75" fmla="*/ 82 h 125"/>
                <a:gd name="T76" fmla="*/ 157 w 227"/>
                <a:gd name="T77" fmla="*/ 81 h 125"/>
                <a:gd name="T78" fmla="*/ 189 w 227"/>
                <a:gd name="T79" fmla="*/ 120 h 125"/>
                <a:gd name="T80" fmla="*/ 200 w 227"/>
                <a:gd name="T81" fmla="*/ 125 h 125"/>
                <a:gd name="T82" fmla="*/ 227 w 227"/>
                <a:gd name="T83" fmla="*/ 125 h 125"/>
                <a:gd name="T84" fmla="*/ 220 w 227"/>
                <a:gd name="T85" fmla="*/ 118 h 125"/>
                <a:gd name="T86" fmla="*/ 181 w 227"/>
                <a:gd name="T87" fmla="*/ 73 h 125"/>
                <a:gd name="T88" fmla="*/ 51 w 227"/>
                <a:gd name="T89" fmla="*/ 76 h 125"/>
                <a:gd name="T90" fmla="*/ 45 w 227"/>
                <a:gd name="T91" fmla="*/ 77 h 125"/>
                <a:gd name="T92" fmla="*/ 58 w 227"/>
                <a:gd name="T93" fmla="*/ 44 h 125"/>
                <a:gd name="T94" fmla="*/ 70 w 227"/>
                <a:gd name="T95" fmla="*/ 74 h 125"/>
                <a:gd name="T96" fmla="*/ 51 w 227"/>
                <a:gd name="T97" fmla="*/ 76 h 125"/>
                <a:gd name="T98" fmla="*/ 169 w 227"/>
                <a:gd name="T99" fmla="*/ 59 h 125"/>
                <a:gd name="T100" fmla="*/ 155 w 227"/>
                <a:gd name="T101" fmla="*/ 62 h 125"/>
                <a:gd name="T102" fmla="*/ 152 w 227"/>
                <a:gd name="T103" fmla="*/ 62 h 125"/>
                <a:gd name="T104" fmla="*/ 152 w 227"/>
                <a:gd name="T105" fmla="*/ 60 h 125"/>
                <a:gd name="T106" fmla="*/ 152 w 227"/>
                <a:gd name="T107" fmla="*/ 19 h 125"/>
                <a:gd name="T108" fmla="*/ 162 w 227"/>
                <a:gd name="T109" fmla="*/ 19 h 125"/>
                <a:gd name="T110" fmla="*/ 185 w 227"/>
                <a:gd name="T111" fmla="*/ 37 h 125"/>
                <a:gd name="T112" fmla="*/ 184 w 227"/>
                <a:gd name="T113" fmla="*/ 46 h 125"/>
                <a:gd name="T114" fmla="*/ 169 w 227"/>
                <a:gd name="T115" fmla="*/ 59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27" h="125">
                  <a:moveTo>
                    <a:pt x="181" y="73"/>
                  </a:moveTo>
                  <a:cubicBezTo>
                    <a:pt x="199" y="68"/>
                    <a:pt x="210" y="55"/>
                    <a:pt x="210" y="37"/>
                  </a:cubicBezTo>
                  <a:cubicBezTo>
                    <a:pt x="210" y="24"/>
                    <a:pt x="204" y="3"/>
                    <a:pt x="165" y="3"/>
                  </a:cubicBezTo>
                  <a:cubicBezTo>
                    <a:pt x="161" y="3"/>
                    <a:pt x="156" y="3"/>
                    <a:pt x="150" y="3"/>
                  </a:cubicBezTo>
                  <a:cubicBezTo>
                    <a:pt x="145" y="3"/>
                    <a:pt x="140" y="3"/>
                    <a:pt x="137" y="3"/>
                  </a:cubicBezTo>
                  <a:cubicBezTo>
                    <a:pt x="126" y="3"/>
                    <a:pt x="126" y="3"/>
                    <a:pt x="126" y="3"/>
                  </a:cubicBezTo>
                  <a:cubicBezTo>
                    <a:pt x="126" y="8"/>
                    <a:pt x="126" y="8"/>
                    <a:pt x="126" y="8"/>
                  </a:cubicBezTo>
                  <a:cubicBezTo>
                    <a:pt x="127" y="21"/>
                    <a:pt x="127" y="35"/>
                    <a:pt x="127" y="54"/>
                  </a:cubicBezTo>
                  <a:cubicBezTo>
                    <a:pt x="127" y="66"/>
                    <a:pt x="127" y="66"/>
                    <a:pt x="127" y="66"/>
                  </a:cubicBezTo>
                  <a:cubicBezTo>
                    <a:pt x="119" y="67"/>
                    <a:pt x="109" y="69"/>
                    <a:pt x="100" y="70"/>
                  </a:cubicBezTo>
                  <a:cubicBezTo>
                    <a:pt x="99" y="70"/>
                    <a:pt x="98" y="70"/>
                    <a:pt x="97" y="70"/>
                  </a:cubicBezTo>
                  <a:cubicBezTo>
                    <a:pt x="94" y="63"/>
                    <a:pt x="91" y="56"/>
                    <a:pt x="87" y="49"/>
                  </a:cubicBezTo>
                  <a:cubicBezTo>
                    <a:pt x="68" y="9"/>
                    <a:pt x="68" y="9"/>
                    <a:pt x="68" y="9"/>
                  </a:cubicBezTo>
                  <a:cubicBezTo>
                    <a:pt x="68" y="9"/>
                    <a:pt x="68" y="9"/>
                    <a:pt x="68" y="9"/>
                  </a:cubicBezTo>
                  <a:cubicBezTo>
                    <a:pt x="65" y="2"/>
                    <a:pt x="65" y="2"/>
                    <a:pt x="65" y="2"/>
                  </a:cubicBezTo>
                  <a:cubicBezTo>
                    <a:pt x="64" y="1"/>
                    <a:pt x="63" y="0"/>
                    <a:pt x="61" y="0"/>
                  </a:cubicBezTo>
                  <a:cubicBezTo>
                    <a:pt x="60" y="0"/>
                    <a:pt x="58" y="1"/>
                    <a:pt x="58" y="2"/>
                  </a:cubicBezTo>
                  <a:cubicBezTo>
                    <a:pt x="55" y="9"/>
                    <a:pt x="55" y="9"/>
                    <a:pt x="55" y="9"/>
                  </a:cubicBezTo>
                  <a:cubicBezTo>
                    <a:pt x="55" y="9"/>
                    <a:pt x="55" y="9"/>
                    <a:pt x="55" y="9"/>
                  </a:cubicBezTo>
                  <a:cubicBezTo>
                    <a:pt x="15" y="96"/>
                    <a:pt x="15" y="96"/>
                    <a:pt x="15" y="96"/>
                  </a:cubicBezTo>
                  <a:cubicBezTo>
                    <a:pt x="10" y="106"/>
                    <a:pt x="6" y="115"/>
                    <a:pt x="3" y="119"/>
                  </a:cubicBezTo>
                  <a:cubicBezTo>
                    <a:pt x="0" y="125"/>
                    <a:pt x="0" y="125"/>
                    <a:pt x="0" y="125"/>
                  </a:cubicBezTo>
                  <a:cubicBezTo>
                    <a:pt x="25" y="125"/>
                    <a:pt x="25" y="125"/>
                    <a:pt x="25" y="125"/>
                  </a:cubicBezTo>
                  <a:cubicBezTo>
                    <a:pt x="26" y="122"/>
                    <a:pt x="26" y="122"/>
                    <a:pt x="26" y="122"/>
                  </a:cubicBezTo>
                  <a:cubicBezTo>
                    <a:pt x="27" y="118"/>
                    <a:pt x="29" y="114"/>
                    <a:pt x="30" y="110"/>
                  </a:cubicBezTo>
                  <a:cubicBezTo>
                    <a:pt x="30" y="110"/>
                    <a:pt x="33" y="102"/>
                    <a:pt x="39" y="99"/>
                  </a:cubicBezTo>
                  <a:cubicBezTo>
                    <a:pt x="44" y="96"/>
                    <a:pt x="51" y="94"/>
                    <a:pt x="58" y="93"/>
                  </a:cubicBezTo>
                  <a:cubicBezTo>
                    <a:pt x="63" y="92"/>
                    <a:pt x="71" y="91"/>
                    <a:pt x="78" y="90"/>
                  </a:cubicBezTo>
                  <a:cubicBezTo>
                    <a:pt x="93" y="125"/>
                    <a:pt x="93" y="125"/>
                    <a:pt x="93" y="125"/>
                  </a:cubicBezTo>
                  <a:cubicBezTo>
                    <a:pt x="123" y="125"/>
                    <a:pt x="123" y="125"/>
                    <a:pt x="123" y="125"/>
                  </a:cubicBezTo>
                  <a:cubicBezTo>
                    <a:pt x="120" y="119"/>
                    <a:pt x="120" y="119"/>
                    <a:pt x="120" y="119"/>
                  </a:cubicBezTo>
                  <a:cubicBezTo>
                    <a:pt x="114" y="107"/>
                    <a:pt x="109" y="97"/>
                    <a:pt x="105" y="88"/>
                  </a:cubicBezTo>
                  <a:cubicBezTo>
                    <a:pt x="113" y="87"/>
                    <a:pt x="120" y="86"/>
                    <a:pt x="127" y="85"/>
                  </a:cubicBezTo>
                  <a:cubicBezTo>
                    <a:pt x="127" y="99"/>
                    <a:pt x="127" y="109"/>
                    <a:pt x="126" y="121"/>
                  </a:cubicBezTo>
                  <a:cubicBezTo>
                    <a:pt x="125" y="125"/>
                    <a:pt x="125" y="125"/>
                    <a:pt x="125" y="125"/>
                  </a:cubicBezTo>
                  <a:cubicBezTo>
                    <a:pt x="153" y="125"/>
                    <a:pt x="153" y="125"/>
                    <a:pt x="153" y="125"/>
                  </a:cubicBezTo>
                  <a:cubicBezTo>
                    <a:pt x="153" y="121"/>
                    <a:pt x="153" y="121"/>
                    <a:pt x="153" y="121"/>
                  </a:cubicBezTo>
                  <a:cubicBezTo>
                    <a:pt x="152" y="107"/>
                    <a:pt x="151" y="95"/>
                    <a:pt x="151" y="82"/>
                  </a:cubicBezTo>
                  <a:cubicBezTo>
                    <a:pt x="153" y="81"/>
                    <a:pt x="155" y="81"/>
                    <a:pt x="157" y="81"/>
                  </a:cubicBezTo>
                  <a:cubicBezTo>
                    <a:pt x="189" y="120"/>
                    <a:pt x="189" y="120"/>
                    <a:pt x="189" y="120"/>
                  </a:cubicBezTo>
                  <a:cubicBezTo>
                    <a:pt x="192" y="124"/>
                    <a:pt x="195" y="125"/>
                    <a:pt x="200" y="125"/>
                  </a:cubicBezTo>
                  <a:cubicBezTo>
                    <a:pt x="227" y="125"/>
                    <a:pt x="227" y="125"/>
                    <a:pt x="227" y="125"/>
                  </a:cubicBezTo>
                  <a:cubicBezTo>
                    <a:pt x="220" y="118"/>
                    <a:pt x="220" y="118"/>
                    <a:pt x="220" y="118"/>
                  </a:cubicBezTo>
                  <a:cubicBezTo>
                    <a:pt x="207" y="104"/>
                    <a:pt x="195" y="90"/>
                    <a:pt x="181" y="73"/>
                  </a:cubicBezTo>
                  <a:close/>
                  <a:moveTo>
                    <a:pt x="51" y="76"/>
                  </a:moveTo>
                  <a:cubicBezTo>
                    <a:pt x="49" y="77"/>
                    <a:pt x="47" y="77"/>
                    <a:pt x="45" y="77"/>
                  </a:cubicBezTo>
                  <a:cubicBezTo>
                    <a:pt x="58" y="44"/>
                    <a:pt x="58" y="44"/>
                    <a:pt x="58" y="44"/>
                  </a:cubicBezTo>
                  <a:cubicBezTo>
                    <a:pt x="70" y="74"/>
                    <a:pt x="70" y="74"/>
                    <a:pt x="70" y="74"/>
                  </a:cubicBezTo>
                  <a:cubicBezTo>
                    <a:pt x="63" y="75"/>
                    <a:pt x="57" y="75"/>
                    <a:pt x="51" y="76"/>
                  </a:cubicBezTo>
                  <a:close/>
                  <a:moveTo>
                    <a:pt x="169" y="59"/>
                  </a:moveTo>
                  <a:cubicBezTo>
                    <a:pt x="165" y="60"/>
                    <a:pt x="161" y="61"/>
                    <a:pt x="155" y="62"/>
                  </a:cubicBezTo>
                  <a:cubicBezTo>
                    <a:pt x="154" y="62"/>
                    <a:pt x="152" y="62"/>
                    <a:pt x="152" y="62"/>
                  </a:cubicBezTo>
                  <a:cubicBezTo>
                    <a:pt x="152" y="60"/>
                    <a:pt x="152" y="60"/>
                    <a:pt x="152" y="60"/>
                  </a:cubicBezTo>
                  <a:cubicBezTo>
                    <a:pt x="152" y="46"/>
                    <a:pt x="152" y="31"/>
                    <a:pt x="152" y="19"/>
                  </a:cubicBezTo>
                  <a:cubicBezTo>
                    <a:pt x="155" y="19"/>
                    <a:pt x="158" y="19"/>
                    <a:pt x="162" y="19"/>
                  </a:cubicBezTo>
                  <a:cubicBezTo>
                    <a:pt x="173" y="19"/>
                    <a:pt x="185" y="22"/>
                    <a:pt x="185" y="37"/>
                  </a:cubicBezTo>
                  <a:cubicBezTo>
                    <a:pt x="185" y="41"/>
                    <a:pt x="185" y="44"/>
                    <a:pt x="184" y="46"/>
                  </a:cubicBezTo>
                  <a:cubicBezTo>
                    <a:pt x="182" y="53"/>
                    <a:pt x="175" y="57"/>
                    <a:pt x="169"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800"/>
            </a:p>
          </p:txBody>
        </p:sp>
        <p:sp>
          <p:nvSpPr>
            <p:cNvPr id="15" name="Freeform 10">
              <a:extLst>
                <a:ext uri="{FF2B5EF4-FFF2-40B4-BE49-F238E27FC236}">
                  <a16:creationId xmlns:a16="http://schemas.microsoft.com/office/drawing/2014/main" id="{7A58A852-9EEE-CF46-0873-68AAD233472D}"/>
                </a:ext>
              </a:extLst>
            </p:cNvPr>
            <p:cNvSpPr>
              <a:spLocks/>
            </p:cNvSpPr>
            <p:nvPr/>
          </p:nvSpPr>
          <p:spPr bwMode="auto">
            <a:xfrm>
              <a:off x="5838825" y="3178176"/>
              <a:ext cx="571500" cy="498475"/>
            </a:xfrm>
            <a:custGeom>
              <a:avLst/>
              <a:gdLst>
                <a:gd name="T0" fmla="*/ 144 w 151"/>
                <a:gd name="T1" fmla="*/ 83 h 129"/>
                <a:gd name="T2" fmla="*/ 134 w 151"/>
                <a:gd name="T3" fmla="*/ 13 h 129"/>
                <a:gd name="T4" fmla="*/ 134 w 151"/>
                <a:gd name="T5" fmla="*/ 13 h 129"/>
                <a:gd name="T6" fmla="*/ 133 w 151"/>
                <a:gd name="T7" fmla="*/ 5 h 129"/>
                <a:gd name="T8" fmla="*/ 130 w 151"/>
                <a:gd name="T9" fmla="*/ 1 h 129"/>
                <a:gd name="T10" fmla="*/ 126 w 151"/>
                <a:gd name="T11" fmla="*/ 3 h 129"/>
                <a:gd name="T12" fmla="*/ 78 w 151"/>
                <a:gd name="T13" fmla="*/ 88 h 129"/>
                <a:gd name="T14" fmla="*/ 31 w 151"/>
                <a:gd name="T15" fmla="*/ 9 h 129"/>
                <a:gd name="T16" fmla="*/ 28 w 151"/>
                <a:gd name="T17" fmla="*/ 3 h 129"/>
                <a:gd name="T18" fmla="*/ 23 w 151"/>
                <a:gd name="T19" fmla="*/ 1 h 129"/>
                <a:gd name="T20" fmla="*/ 20 w 151"/>
                <a:gd name="T21" fmla="*/ 4 h 129"/>
                <a:gd name="T22" fmla="*/ 9 w 151"/>
                <a:gd name="T23" fmla="*/ 76 h 129"/>
                <a:gd name="T24" fmla="*/ 1 w 151"/>
                <a:gd name="T25" fmla="*/ 121 h 129"/>
                <a:gd name="T26" fmla="*/ 0 w 151"/>
                <a:gd name="T27" fmla="*/ 126 h 129"/>
                <a:gd name="T28" fmla="*/ 24 w 151"/>
                <a:gd name="T29" fmla="*/ 126 h 129"/>
                <a:gd name="T30" fmla="*/ 24 w 151"/>
                <a:gd name="T31" fmla="*/ 122 h 129"/>
                <a:gd name="T32" fmla="*/ 28 w 151"/>
                <a:gd name="T33" fmla="*/ 79 h 129"/>
                <a:gd name="T34" fmla="*/ 31 w 151"/>
                <a:gd name="T35" fmla="*/ 57 h 129"/>
                <a:gd name="T36" fmla="*/ 69 w 151"/>
                <a:gd name="T37" fmla="*/ 124 h 129"/>
                <a:gd name="T38" fmla="*/ 69 w 151"/>
                <a:gd name="T39" fmla="*/ 124 h 129"/>
                <a:gd name="T40" fmla="*/ 71 w 151"/>
                <a:gd name="T41" fmla="*/ 127 h 129"/>
                <a:gd name="T42" fmla="*/ 75 w 151"/>
                <a:gd name="T43" fmla="*/ 129 h 129"/>
                <a:gd name="T44" fmla="*/ 75 w 151"/>
                <a:gd name="T45" fmla="*/ 129 h 129"/>
                <a:gd name="T46" fmla="*/ 78 w 151"/>
                <a:gd name="T47" fmla="*/ 127 h 129"/>
                <a:gd name="T48" fmla="*/ 80 w 151"/>
                <a:gd name="T49" fmla="*/ 123 h 129"/>
                <a:gd name="T50" fmla="*/ 117 w 151"/>
                <a:gd name="T51" fmla="*/ 58 h 129"/>
                <a:gd name="T52" fmla="*/ 120 w 151"/>
                <a:gd name="T53" fmla="*/ 89 h 129"/>
                <a:gd name="T54" fmla="*/ 123 w 151"/>
                <a:gd name="T55" fmla="*/ 122 h 129"/>
                <a:gd name="T56" fmla="*/ 123 w 151"/>
                <a:gd name="T57" fmla="*/ 126 h 129"/>
                <a:gd name="T58" fmla="*/ 151 w 151"/>
                <a:gd name="T59" fmla="*/ 126 h 129"/>
                <a:gd name="T60" fmla="*/ 150 w 151"/>
                <a:gd name="T61" fmla="*/ 121 h 129"/>
                <a:gd name="T62" fmla="*/ 144 w 151"/>
                <a:gd name="T63" fmla="*/ 83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51" h="129">
                  <a:moveTo>
                    <a:pt x="144" y="83"/>
                  </a:moveTo>
                  <a:cubicBezTo>
                    <a:pt x="134" y="13"/>
                    <a:pt x="134" y="13"/>
                    <a:pt x="134" y="13"/>
                  </a:cubicBezTo>
                  <a:cubicBezTo>
                    <a:pt x="134" y="13"/>
                    <a:pt x="134" y="13"/>
                    <a:pt x="134" y="13"/>
                  </a:cubicBezTo>
                  <a:cubicBezTo>
                    <a:pt x="133" y="5"/>
                    <a:pt x="133" y="5"/>
                    <a:pt x="133" y="5"/>
                  </a:cubicBezTo>
                  <a:cubicBezTo>
                    <a:pt x="133" y="2"/>
                    <a:pt x="131" y="1"/>
                    <a:pt x="130" y="1"/>
                  </a:cubicBezTo>
                  <a:cubicBezTo>
                    <a:pt x="128" y="0"/>
                    <a:pt x="127" y="1"/>
                    <a:pt x="126" y="3"/>
                  </a:cubicBezTo>
                  <a:cubicBezTo>
                    <a:pt x="125" y="5"/>
                    <a:pt x="78" y="88"/>
                    <a:pt x="78" y="88"/>
                  </a:cubicBezTo>
                  <a:cubicBezTo>
                    <a:pt x="31" y="9"/>
                    <a:pt x="31" y="9"/>
                    <a:pt x="31" y="9"/>
                  </a:cubicBezTo>
                  <a:cubicBezTo>
                    <a:pt x="28" y="3"/>
                    <a:pt x="28" y="3"/>
                    <a:pt x="28" y="3"/>
                  </a:cubicBezTo>
                  <a:cubicBezTo>
                    <a:pt x="27" y="2"/>
                    <a:pt x="25" y="1"/>
                    <a:pt x="23" y="1"/>
                  </a:cubicBezTo>
                  <a:cubicBezTo>
                    <a:pt x="22" y="1"/>
                    <a:pt x="21" y="2"/>
                    <a:pt x="20" y="4"/>
                  </a:cubicBezTo>
                  <a:cubicBezTo>
                    <a:pt x="9" y="76"/>
                    <a:pt x="9" y="76"/>
                    <a:pt x="9" y="76"/>
                  </a:cubicBezTo>
                  <a:cubicBezTo>
                    <a:pt x="6" y="94"/>
                    <a:pt x="4" y="107"/>
                    <a:pt x="1" y="121"/>
                  </a:cubicBezTo>
                  <a:cubicBezTo>
                    <a:pt x="0" y="126"/>
                    <a:pt x="0" y="126"/>
                    <a:pt x="0" y="126"/>
                  </a:cubicBezTo>
                  <a:cubicBezTo>
                    <a:pt x="24" y="126"/>
                    <a:pt x="24" y="126"/>
                    <a:pt x="24" y="126"/>
                  </a:cubicBezTo>
                  <a:cubicBezTo>
                    <a:pt x="24" y="122"/>
                    <a:pt x="24" y="122"/>
                    <a:pt x="24" y="122"/>
                  </a:cubicBezTo>
                  <a:cubicBezTo>
                    <a:pt x="25" y="110"/>
                    <a:pt x="26" y="98"/>
                    <a:pt x="28" y="79"/>
                  </a:cubicBezTo>
                  <a:cubicBezTo>
                    <a:pt x="31" y="57"/>
                    <a:pt x="31" y="57"/>
                    <a:pt x="31" y="57"/>
                  </a:cubicBezTo>
                  <a:cubicBezTo>
                    <a:pt x="69" y="124"/>
                    <a:pt x="69" y="124"/>
                    <a:pt x="69" y="124"/>
                  </a:cubicBezTo>
                  <a:cubicBezTo>
                    <a:pt x="69" y="124"/>
                    <a:pt x="69" y="124"/>
                    <a:pt x="69" y="124"/>
                  </a:cubicBezTo>
                  <a:cubicBezTo>
                    <a:pt x="71" y="127"/>
                    <a:pt x="71" y="127"/>
                    <a:pt x="71" y="127"/>
                  </a:cubicBezTo>
                  <a:cubicBezTo>
                    <a:pt x="72" y="128"/>
                    <a:pt x="73" y="129"/>
                    <a:pt x="75" y="129"/>
                  </a:cubicBezTo>
                  <a:cubicBezTo>
                    <a:pt x="75" y="129"/>
                    <a:pt x="75" y="129"/>
                    <a:pt x="75" y="129"/>
                  </a:cubicBezTo>
                  <a:cubicBezTo>
                    <a:pt x="76" y="129"/>
                    <a:pt x="77" y="128"/>
                    <a:pt x="78" y="127"/>
                  </a:cubicBezTo>
                  <a:cubicBezTo>
                    <a:pt x="80" y="123"/>
                    <a:pt x="80" y="123"/>
                    <a:pt x="80" y="123"/>
                  </a:cubicBezTo>
                  <a:cubicBezTo>
                    <a:pt x="80" y="123"/>
                    <a:pt x="117" y="58"/>
                    <a:pt x="117" y="58"/>
                  </a:cubicBezTo>
                  <a:cubicBezTo>
                    <a:pt x="120" y="89"/>
                    <a:pt x="120" y="89"/>
                    <a:pt x="120" y="89"/>
                  </a:cubicBezTo>
                  <a:cubicBezTo>
                    <a:pt x="122" y="101"/>
                    <a:pt x="123" y="112"/>
                    <a:pt x="123" y="122"/>
                  </a:cubicBezTo>
                  <a:cubicBezTo>
                    <a:pt x="123" y="126"/>
                    <a:pt x="123" y="126"/>
                    <a:pt x="123" y="126"/>
                  </a:cubicBezTo>
                  <a:cubicBezTo>
                    <a:pt x="151" y="126"/>
                    <a:pt x="151" y="126"/>
                    <a:pt x="151" y="126"/>
                  </a:cubicBezTo>
                  <a:cubicBezTo>
                    <a:pt x="150" y="121"/>
                    <a:pt x="150" y="121"/>
                    <a:pt x="150" y="121"/>
                  </a:cubicBezTo>
                  <a:cubicBezTo>
                    <a:pt x="148" y="108"/>
                    <a:pt x="146" y="95"/>
                    <a:pt x="144" y="8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800"/>
            </a:p>
          </p:txBody>
        </p:sp>
      </p:grpSp>
      <p:cxnSp>
        <p:nvCxnSpPr>
          <p:cNvPr id="17" name="Straight Connector 16">
            <a:extLst>
              <a:ext uri="{FF2B5EF4-FFF2-40B4-BE49-F238E27FC236}">
                <a16:creationId xmlns:a16="http://schemas.microsoft.com/office/drawing/2014/main" id="{06B7EF6C-BD95-DBD7-4439-7FEC202D84A4}"/>
              </a:ext>
            </a:extLst>
          </p:cNvPr>
          <p:cNvCxnSpPr>
            <a:cxnSpLocks/>
          </p:cNvCxnSpPr>
          <p:nvPr userDrawn="1"/>
        </p:nvCxnSpPr>
        <p:spPr>
          <a:xfrm>
            <a:off x="593903" y="3045001"/>
            <a:ext cx="9692640" cy="0"/>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4D451FA7-C95D-E6CA-8C48-FF2A7DA39789}"/>
              </a:ext>
            </a:extLst>
          </p:cNvPr>
          <p:cNvSpPr txBox="1"/>
          <p:nvPr userDrawn="1"/>
        </p:nvSpPr>
        <p:spPr>
          <a:xfrm>
            <a:off x="593905" y="3097335"/>
            <a:ext cx="1572827" cy="197490"/>
          </a:xfrm>
          <a:prstGeom prst="rect">
            <a:avLst/>
          </a:prstGeom>
        </p:spPr>
        <p:txBody>
          <a:bodyPr vert="horz" wrap="square" lIns="0" tIns="12700" rIns="0" bIns="0" rtlCol="0">
            <a:spAutoFit/>
          </a:bodyPr>
          <a:lstStyle/>
          <a:p>
            <a:pPr marL="12699" marR="0" indent="0" algn="l" defTabSz="914360" eaLnBrk="1" fontAlgn="auto" latinLnBrk="0" hangingPunct="1">
              <a:lnSpc>
                <a:spcPct val="100000"/>
              </a:lnSpc>
              <a:spcBef>
                <a:spcPts val="100"/>
              </a:spcBef>
              <a:spcAft>
                <a:spcPts val="0"/>
              </a:spcAft>
              <a:buClrTx/>
              <a:buSzTx/>
              <a:buFontTx/>
              <a:buNone/>
              <a:tabLst/>
            </a:pPr>
            <a:r>
              <a:rPr kumimoji="0" lang="en-US" sz="1200" b="0" i="1" u="none" strike="noStrike" kern="0" cap="none" spc="0" normalizeH="0" baseline="0" noProof="0">
                <a:ln>
                  <a:noFill/>
                </a:ln>
                <a:solidFill>
                  <a:schemeClr val="bg1"/>
                </a:solidFill>
                <a:effectLst/>
                <a:uLnTx/>
                <a:uFillTx/>
                <a:latin typeface="+mj-lt"/>
                <a:ea typeface="+mj-ea"/>
                <a:cs typeface="Arial" panose="020B0604020202020204" pitchFamily="34" charset="0"/>
              </a:rPr>
              <a:t>For more information:</a:t>
            </a:r>
          </a:p>
        </p:txBody>
      </p:sp>
      <p:sp>
        <p:nvSpPr>
          <p:cNvPr id="29" name="TextBox 28">
            <a:extLst>
              <a:ext uri="{FF2B5EF4-FFF2-40B4-BE49-F238E27FC236}">
                <a16:creationId xmlns:a16="http://schemas.microsoft.com/office/drawing/2014/main" id="{746123DD-0184-4E85-D59D-3BE3E80E91ED}"/>
              </a:ext>
            </a:extLst>
          </p:cNvPr>
          <p:cNvSpPr txBox="1"/>
          <p:nvPr userDrawn="1"/>
        </p:nvSpPr>
        <p:spPr>
          <a:xfrm>
            <a:off x="590685" y="7630376"/>
            <a:ext cx="13576181" cy="1718419"/>
          </a:xfrm>
          <a:prstGeom prst="rect">
            <a:avLst/>
          </a:prstGeom>
        </p:spPr>
        <p:txBody>
          <a:bodyPr vert="horz" wrap="square" lIns="0" tIns="12700" rIns="0" bIns="0" rtlCol="0">
            <a:spAutoFit/>
          </a:bodyPr>
          <a:lstStyle/>
          <a:p>
            <a:pPr marR="0" algn="l" rtl="0">
              <a:spcAft>
                <a:spcPts val="300"/>
              </a:spcAft>
            </a:pPr>
            <a:r>
              <a:rPr lang="en-US" sz="800" b="0" i="0" u="none" strike="noStrike" baseline="0">
                <a:solidFill>
                  <a:schemeClr val="bg1">
                    <a:alpha val="40000"/>
                  </a:schemeClr>
                </a:solidFill>
                <a:latin typeface="+mn-lt"/>
              </a:rPr>
              <a:t>Newmark has implemented a proprietary database and our tracking methodology has been revised. With this expansion and refinement in our data, there may be adjustments in historical statistics including availability, asking rents, absorption and effective rents. Newmark Research Reports are available at </a:t>
            </a:r>
            <a:r>
              <a:rPr lang="en-US" sz="800" b="0" i="0" u="sng" strike="noStrike" baseline="0">
                <a:solidFill>
                  <a:schemeClr val="bg1">
                    <a:alpha val="40000"/>
                  </a:schemeClr>
                </a:solidFill>
                <a:latin typeface="+mn-lt"/>
                <a:hlinkClick r:id="rId2">
                  <a:extLst>
                    <a:ext uri="{A12FA001-AC4F-418D-AE19-62706E023703}">
                      <ahyp:hlinkClr xmlns:ahyp="http://schemas.microsoft.com/office/drawing/2018/hyperlinkcolor" val="tx"/>
                    </a:ext>
                  </a:extLst>
                </a:hlinkClick>
              </a:rPr>
              <a:t>nmrk.com/insights</a:t>
            </a:r>
            <a:r>
              <a:rPr lang="en-US" sz="800" b="0" i="0" u="none" strike="noStrike" baseline="0">
                <a:solidFill>
                  <a:schemeClr val="bg1">
                    <a:alpha val="40000"/>
                  </a:schemeClr>
                </a:solidFill>
                <a:latin typeface="+mn-lt"/>
              </a:rPr>
              <a:t>.</a:t>
            </a:r>
          </a:p>
          <a:p>
            <a:pPr marR="0" algn="l" rtl="0">
              <a:spcAft>
                <a:spcPts val="300"/>
              </a:spcAft>
            </a:pPr>
            <a:endParaRPr lang="en-US" sz="800" b="0" i="0" u="none" strike="noStrike" baseline="0">
              <a:solidFill>
                <a:schemeClr val="bg1">
                  <a:alpha val="40000"/>
                </a:schemeClr>
              </a:solidFill>
              <a:latin typeface="+mn-lt"/>
            </a:endParaRPr>
          </a:p>
          <a:p>
            <a:pPr marR="0" algn="l" rtl="0">
              <a:spcAft>
                <a:spcPts val="300"/>
              </a:spcAft>
            </a:pPr>
            <a:r>
              <a:rPr lang="en-US" sz="800" b="0" i="0" u="none" strike="noStrike" baseline="0">
                <a:solidFill>
                  <a:schemeClr val="bg1">
                    <a:alpha val="40000"/>
                  </a:schemeClr>
                </a:solidFill>
                <a:latin typeface="+mn-lt"/>
              </a:rPr>
              <a:t>All information contained in this publication (other than that published by Newmark) is derived from third party sources.  Newmark (</a:t>
            </a:r>
            <a:r>
              <a:rPr lang="en-US" sz="800" b="0" i="0" u="none" strike="noStrike" baseline="0" err="1">
                <a:solidFill>
                  <a:schemeClr val="bg1">
                    <a:alpha val="40000"/>
                  </a:schemeClr>
                </a:solidFill>
                <a:latin typeface="+mn-lt"/>
              </a:rPr>
              <a:t>i</a:t>
            </a:r>
            <a:r>
              <a:rPr lang="en-US" sz="800" b="0" i="0" u="none" strike="noStrike" baseline="0">
                <a:solidFill>
                  <a:schemeClr val="bg1">
                    <a:alpha val="40000"/>
                  </a:schemeClr>
                </a:solidFill>
                <a:latin typeface="+mn-lt"/>
              </a:rPr>
              <a:t>) has not independently verified the accuracy or completeness of any such information, (ii) does not make any warranties or representations, express or implied, concerning the same and (iii) does not assume any liability or responsibility for errors, mistakes or inaccuracies of any such information. Further, the information set forth in this publication (</a:t>
            </a:r>
            <a:r>
              <a:rPr lang="en-US" sz="800" b="0" i="0" u="none" strike="noStrike" baseline="0" err="1">
                <a:solidFill>
                  <a:schemeClr val="bg1">
                    <a:alpha val="40000"/>
                  </a:schemeClr>
                </a:solidFill>
                <a:latin typeface="+mn-lt"/>
              </a:rPr>
              <a:t>i</a:t>
            </a:r>
            <a:r>
              <a:rPr lang="en-US" sz="800" b="0" i="0" u="none" strike="noStrike" baseline="0">
                <a:solidFill>
                  <a:schemeClr val="bg1">
                    <a:alpha val="40000"/>
                  </a:schemeClr>
                </a:solidFill>
                <a:latin typeface="+mn-lt"/>
              </a:rPr>
              <a:t>) may include certain forward-looking statements, and there can be no guarantee that they will come to pass, (ii) is not intended to, nor does it contain sufficient information, to make any recommendations or decisions in relation to the information set forth therein and (iii) does not constitute or form part of, and should not be construed as, an offer to sell, or a solicitation of any offer to buy, or any recommendation with respect to, any securities. Any decisions made by recipient should be based on recipient’s own independent verification of any information set forth in this publication and in consultation with recipient’s own professional advisors. Any recipient of this publication may not, without the prior written approval of Newmark, distribute, disseminate, publish, transmit, copy, broadcast, upload, download, or in any other way reproduce this publication or any of the information it contains with any third party. This publication is for informational purposes only and none of the content is intended to advise or otherwise recommend a specific strategy. It is not to be relied upon in any way to predict market movement, investment in securities, transactions, investment strategies or any other matter.  If you received this publication by mistake, please reply to this message and follow with its deletion, so that Newmark can ensure such a mistake does not occur in the future.</a:t>
            </a:r>
          </a:p>
          <a:p>
            <a:pPr marR="0" algn="l" rtl="0">
              <a:spcAft>
                <a:spcPts val="300"/>
              </a:spcAft>
            </a:pPr>
            <a:endParaRPr lang="en-US" sz="800" b="0" i="0" u="none" strike="noStrike" baseline="0">
              <a:solidFill>
                <a:schemeClr val="bg1">
                  <a:alpha val="40000"/>
                </a:schemeClr>
              </a:solidFill>
              <a:latin typeface="+mn-lt"/>
            </a:endParaRPr>
          </a:p>
          <a:p>
            <a:pPr marL="12699" marR="0" indent="0" algn="l" defTabSz="914360" eaLnBrk="1" fontAlgn="auto" latinLnBrk="0" hangingPunct="1">
              <a:lnSpc>
                <a:spcPct val="100000"/>
              </a:lnSpc>
              <a:spcBef>
                <a:spcPts val="100"/>
              </a:spcBef>
              <a:spcAft>
                <a:spcPts val="0"/>
              </a:spcAft>
              <a:buClrTx/>
              <a:buSzTx/>
              <a:buFontTx/>
              <a:buNone/>
              <a:tabLst/>
            </a:pPr>
            <a:endParaRPr kumimoji="0" lang="en-US" sz="1200" b="0" i="0" u="none" strike="noStrike" kern="0" cap="none" spc="0" normalizeH="0" baseline="0" noProof="0">
              <a:ln>
                <a:noFill/>
              </a:ln>
              <a:effectLst/>
              <a:uLnTx/>
              <a:uFillTx/>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2184789325"/>
      </p:ext>
    </p:extLst>
  </p:cSld>
  <p:clrMapOvr>
    <a:masterClrMapping/>
  </p:clrMapOvr>
  <p:extLst>
    <p:ext uri="{DCECCB84-F9BA-43D5-87BE-67443E8EF086}">
      <p15:sldGuideLst xmlns:p15="http://schemas.microsoft.com/office/powerpoint/2012/main">
        <p15:guide id="1" orient="horz" pos="3168">
          <p15:clr>
            <a:srgbClr val="FBAE40"/>
          </p15:clr>
        </p15:guide>
        <p15:guide id="2" pos="489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Full">
    <p:spTree>
      <p:nvGrpSpPr>
        <p:cNvPr id="1" name=""/>
        <p:cNvGrpSpPr/>
        <p:nvPr/>
      </p:nvGrpSpPr>
      <p:grpSpPr>
        <a:xfrm>
          <a:off x="0" y="0"/>
          <a:ext cx="0" cy="0"/>
          <a:chOff x="0" y="0"/>
          <a:chExt cx="0" cy="0"/>
        </a:xfrm>
      </p:grpSpPr>
      <p:sp>
        <p:nvSpPr>
          <p:cNvPr id="3" name="Text Placeholder 3">
            <a:extLst>
              <a:ext uri="{FF2B5EF4-FFF2-40B4-BE49-F238E27FC236}">
                <a16:creationId xmlns:a16="http://schemas.microsoft.com/office/drawing/2014/main" id="{1B75C9DC-9BD1-23F2-E1C4-084545A298D4}"/>
              </a:ext>
            </a:extLst>
          </p:cNvPr>
          <p:cNvSpPr>
            <a:spLocks noGrp="1"/>
          </p:cNvSpPr>
          <p:nvPr>
            <p:ph type="body" sz="quarter" idx="15"/>
          </p:nvPr>
        </p:nvSpPr>
        <p:spPr>
          <a:xfrm>
            <a:off x="594360" y="2024743"/>
            <a:ext cx="14356080" cy="685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6">
            <a:extLst>
              <a:ext uri="{FF2B5EF4-FFF2-40B4-BE49-F238E27FC236}">
                <a16:creationId xmlns:a16="http://schemas.microsoft.com/office/drawing/2014/main" id="{48EB7A79-C9E4-3BB3-C868-8D3B4E3C4A57}"/>
              </a:ext>
            </a:extLst>
          </p:cNvPr>
          <p:cNvSpPr>
            <a:spLocks noGrp="1"/>
          </p:cNvSpPr>
          <p:nvPr>
            <p:ph type="sldNum" sz="quarter" idx="4"/>
          </p:nvPr>
        </p:nvSpPr>
        <p:spPr>
          <a:xfrm>
            <a:off x="14697390" y="9499918"/>
            <a:ext cx="266732" cy="139461"/>
          </a:xfrm>
          <a:prstGeom prst="rect">
            <a:avLst/>
          </a:prstGeom>
        </p:spPr>
        <p:txBody>
          <a:bodyPr vert="horz" lIns="0" tIns="45720" rIns="0" bIns="45720" rtlCol="0" anchor="ctr"/>
          <a:lstStyle>
            <a:lvl1pPr algn="r">
              <a:defRPr sz="800">
                <a:solidFill>
                  <a:schemeClr val="tx1"/>
                </a:solidFill>
                <a:latin typeface="+mn-lt"/>
                <a:cs typeface="Arial" panose="020B0604020202020204" pitchFamily="34" charset="0"/>
              </a:defRPr>
            </a:lvl1pPr>
          </a:lstStyle>
          <a:p>
            <a:fld id="{7E71D787-9731-4F43-9DD8-A7CC5AD22BCA}" type="slidenum">
              <a:rPr lang="en-US" smtClean="0"/>
              <a:pPr/>
              <a:t>‹#›</a:t>
            </a:fld>
            <a:endParaRPr lang="en-US"/>
          </a:p>
        </p:txBody>
      </p:sp>
      <p:sp>
        <p:nvSpPr>
          <p:cNvPr id="6" name="Title 1">
            <a:extLst>
              <a:ext uri="{FF2B5EF4-FFF2-40B4-BE49-F238E27FC236}">
                <a16:creationId xmlns:a16="http://schemas.microsoft.com/office/drawing/2014/main" id="{F47CD022-2104-3167-8652-FEF75E9F2A75}"/>
              </a:ext>
            </a:extLst>
          </p:cNvPr>
          <p:cNvSpPr>
            <a:spLocks noGrp="1"/>
          </p:cNvSpPr>
          <p:nvPr>
            <p:ph type="title" hasCustomPrompt="1"/>
          </p:nvPr>
        </p:nvSpPr>
        <p:spPr>
          <a:xfrm>
            <a:off x="593900" y="778546"/>
            <a:ext cx="14356080" cy="1005840"/>
          </a:xfrm>
        </p:spPr>
        <p:txBody>
          <a:bodyPr/>
          <a:lstStyle>
            <a:lvl1pPr>
              <a:defRPr/>
            </a:lvl1pPr>
          </a:lstStyle>
          <a:p>
            <a:r>
              <a:rPr lang="en-US"/>
              <a:t>Text Slide</a:t>
            </a:r>
          </a:p>
        </p:txBody>
      </p:sp>
    </p:spTree>
    <p:extLst>
      <p:ext uri="{BB962C8B-B14F-4D97-AF65-F5344CB8AC3E}">
        <p14:creationId xmlns:p14="http://schemas.microsoft.com/office/powerpoint/2010/main" val="3169752144"/>
      </p:ext>
    </p:extLst>
  </p:cSld>
  <p:clrMapOvr>
    <a:masterClrMapping/>
  </p:clrMapOvr>
  <p:hf hdr="0" ftr="0" dt="0"/>
  <p:extLst>
    <p:ext uri="{DCECCB84-F9BA-43D5-87BE-67443E8EF086}">
      <p15:sldGuideLst xmlns:p15="http://schemas.microsoft.com/office/powerpoint/2012/main">
        <p15:guide id="1" orient="horz" pos="3168" userDrawn="1">
          <p15:clr>
            <a:srgbClr val="FBAE40"/>
          </p15:clr>
        </p15:guide>
        <p15:guide id="2" pos="4896"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hart with Commentary">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9B228858-23A1-4A7F-A359-E63BE64253F0}"/>
              </a:ext>
            </a:extLst>
          </p:cNvPr>
          <p:cNvSpPr>
            <a:spLocks noGrp="1"/>
          </p:cNvSpPr>
          <p:nvPr>
            <p:ph type="sldNum" sz="quarter" idx="4"/>
          </p:nvPr>
        </p:nvSpPr>
        <p:spPr>
          <a:xfrm>
            <a:off x="14697390" y="9499918"/>
            <a:ext cx="266732" cy="139461"/>
          </a:xfrm>
          <a:prstGeom prst="rect">
            <a:avLst/>
          </a:prstGeom>
        </p:spPr>
        <p:txBody>
          <a:bodyPr vert="horz" lIns="0" tIns="45720" rIns="0" bIns="45720" rtlCol="0" anchor="ctr"/>
          <a:lstStyle>
            <a:lvl1pPr algn="r">
              <a:defRPr sz="800">
                <a:solidFill>
                  <a:schemeClr val="tx1"/>
                </a:solidFill>
                <a:latin typeface="+mn-lt"/>
                <a:cs typeface="Arial" panose="020B0604020202020204" pitchFamily="34" charset="0"/>
              </a:defRPr>
            </a:lvl1pPr>
          </a:lstStyle>
          <a:p>
            <a:fld id="{7E71D787-9731-4F43-9DD8-A7CC5AD22BCA}" type="slidenum">
              <a:rPr lang="en-US" smtClean="0"/>
              <a:pPr/>
              <a:t>‹#›</a:t>
            </a:fld>
            <a:endParaRPr lang="en-US"/>
          </a:p>
        </p:txBody>
      </p:sp>
      <p:cxnSp>
        <p:nvCxnSpPr>
          <p:cNvPr id="12" name="Straight Connector 11">
            <a:extLst>
              <a:ext uri="{FF2B5EF4-FFF2-40B4-BE49-F238E27FC236}">
                <a16:creationId xmlns:a16="http://schemas.microsoft.com/office/drawing/2014/main" id="{9D7B65AC-748E-4789-8E91-7CC184143081}"/>
              </a:ext>
            </a:extLst>
          </p:cNvPr>
          <p:cNvCxnSpPr>
            <a:cxnSpLocks/>
          </p:cNvCxnSpPr>
          <p:nvPr userDrawn="1"/>
        </p:nvCxnSpPr>
        <p:spPr>
          <a:xfrm flipV="1">
            <a:off x="609601" y="8786596"/>
            <a:ext cx="143637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3" name="Text Placeholder 9">
            <a:extLst>
              <a:ext uri="{FF2B5EF4-FFF2-40B4-BE49-F238E27FC236}">
                <a16:creationId xmlns:a16="http://schemas.microsoft.com/office/drawing/2014/main" id="{2FA2F836-4D8D-4A22-A542-B5B3A41EA4DB}"/>
              </a:ext>
            </a:extLst>
          </p:cNvPr>
          <p:cNvSpPr>
            <a:spLocks noGrp="1"/>
          </p:cNvSpPr>
          <p:nvPr>
            <p:ph type="body" sz="quarter" idx="18" hasCustomPrompt="1"/>
          </p:nvPr>
        </p:nvSpPr>
        <p:spPr>
          <a:xfrm>
            <a:off x="594360" y="8942225"/>
            <a:ext cx="9866659" cy="201168"/>
          </a:xfrm>
        </p:spPr>
        <p:txBody>
          <a:bodyPr/>
          <a:lstStyle>
            <a:lvl1pPr>
              <a:spcAft>
                <a:spcPts val="0"/>
              </a:spcAft>
              <a:defRPr sz="899">
                <a:solidFill>
                  <a:schemeClr val="tx1"/>
                </a:solidFill>
                <a:latin typeface="+mn-lt"/>
              </a:defRPr>
            </a:lvl1pPr>
          </a:lstStyle>
          <a:p>
            <a:r>
              <a:rPr lang="en-US">
                <a:latin typeface="+mn-lt"/>
              </a:rPr>
              <a:t>Place source text here</a:t>
            </a:r>
          </a:p>
        </p:txBody>
      </p:sp>
      <p:sp>
        <p:nvSpPr>
          <p:cNvPr id="14" name="Text Placeholder 10">
            <a:extLst>
              <a:ext uri="{FF2B5EF4-FFF2-40B4-BE49-F238E27FC236}">
                <a16:creationId xmlns:a16="http://schemas.microsoft.com/office/drawing/2014/main" id="{B394EB5B-42D6-4EAD-9FBC-08B03DBF5533}"/>
              </a:ext>
            </a:extLst>
          </p:cNvPr>
          <p:cNvSpPr>
            <a:spLocks noGrp="1"/>
          </p:cNvSpPr>
          <p:nvPr>
            <p:ph type="body" sz="quarter" idx="15" hasCustomPrompt="1"/>
          </p:nvPr>
        </p:nvSpPr>
        <p:spPr>
          <a:xfrm>
            <a:off x="589789" y="1291360"/>
            <a:ext cx="14356080" cy="721939"/>
          </a:xfrm>
        </p:spPr>
        <p:txBody>
          <a:bodyPr/>
          <a:lstStyle>
            <a:lvl1pPr>
              <a:defRPr>
                <a:solidFill>
                  <a:schemeClr val="tx1"/>
                </a:solidFill>
                <a:latin typeface="+mn-lt"/>
              </a:defRPr>
            </a:lvl1pPr>
          </a:lstStyle>
          <a:p>
            <a:r>
              <a:rPr lang="en-US" sz="1400">
                <a:latin typeface="+mn-lt"/>
              </a:rPr>
              <a:t>Place commentary here</a:t>
            </a:r>
            <a:endParaRPr lang="en-US"/>
          </a:p>
        </p:txBody>
      </p:sp>
      <p:sp>
        <p:nvSpPr>
          <p:cNvPr id="15" name="Title 2">
            <a:extLst>
              <a:ext uri="{FF2B5EF4-FFF2-40B4-BE49-F238E27FC236}">
                <a16:creationId xmlns:a16="http://schemas.microsoft.com/office/drawing/2014/main" id="{078318DB-0E06-4F74-8F72-EA384A24268F}"/>
              </a:ext>
            </a:extLst>
          </p:cNvPr>
          <p:cNvSpPr>
            <a:spLocks noGrp="1"/>
          </p:cNvSpPr>
          <p:nvPr>
            <p:ph type="title" hasCustomPrompt="1"/>
          </p:nvPr>
        </p:nvSpPr>
        <p:spPr>
          <a:xfrm>
            <a:off x="589789" y="744068"/>
            <a:ext cx="14356080" cy="527739"/>
          </a:xfrm>
        </p:spPr>
        <p:txBody>
          <a:bodyPr/>
          <a:lstStyle>
            <a:lvl1pPr>
              <a:defRPr/>
            </a:lvl1pPr>
          </a:lstStyle>
          <a:p>
            <a:r>
              <a:rPr lang="en-US">
                <a:latin typeface="+mj-lt"/>
              </a:rPr>
              <a:t>Slide Header</a:t>
            </a:r>
          </a:p>
        </p:txBody>
      </p:sp>
      <p:sp>
        <p:nvSpPr>
          <p:cNvPr id="6" name="Text Placeholder 5">
            <a:extLst>
              <a:ext uri="{FF2B5EF4-FFF2-40B4-BE49-F238E27FC236}">
                <a16:creationId xmlns:a16="http://schemas.microsoft.com/office/drawing/2014/main" id="{3111FB91-933D-440A-B0BA-60E0AE8B822A}"/>
              </a:ext>
            </a:extLst>
          </p:cNvPr>
          <p:cNvSpPr>
            <a:spLocks noGrp="1"/>
          </p:cNvSpPr>
          <p:nvPr>
            <p:ph type="body" sz="quarter" idx="19"/>
          </p:nvPr>
        </p:nvSpPr>
        <p:spPr>
          <a:xfrm>
            <a:off x="589790" y="2150896"/>
            <a:ext cx="14383511" cy="420624"/>
          </a:xfrm>
          <a:prstGeom prst="round2SameRect">
            <a:avLst/>
          </a:prstGeom>
          <a:solidFill>
            <a:schemeClr val="accent2"/>
          </a:solidFill>
        </p:spPr>
        <p:txBody>
          <a:bodyPr lIns="91440" rIns="91440" anchor="ctr" anchorCtr="0"/>
          <a:lstStyle>
            <a:lvl1pPr>
              <a:defRPr sz="1500" b="1">
                <a:solidFill>
                  <a:schemeClr val="bg1"/>
                </a:solidFill>
                <a:latin typeface="+mj-lt"/>
              </a:defRPr>
            </a:lvl1pPr>
          </a:lstStyle>
          <a:p>
            <a:pPr lvl="0"/>
            <a:r>
              <a:rPr lang="en-US"/>
              <a:t>Click to edit Master text styles</a:t>
            </a:r>
          </a:p>
        </p:txBody>
      </p:sp>
    </p:spTree>
    <p:extLst>
      <p:ext uri="{BB962C8B-B14F-4D97-AF65-F5344CB8AC3E}">
        <p14:creationId xmlns:p14="http://schemas.microsoft.com/office/powerpoint/2010/main" val="1538184421"/>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rt with Sub-headline">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9B228858-23A1-4A7F-A359-E63BE64253F0}"/>
              </a:ext>
            </a:extLst>
          </p:cNvPr>
          <p:cNvSpPr>
            <a:spLocks noGrp="1"/>
          </p:cNvSpPr>
          <p:nvPr>
            <p:ph type="sldNum" sz="quarter" idx="4"/>
          </p:nvPr>
        </p:nvSpPr>
        <p:spPr>
          <a:xfrm>
            <a:off x="14697390" y="9499918"/>
            <a:ext cx="266732" cy="139461"/>
          </a:xfrm>
          <a:prstGeom prst="rect">
            <a:avLst/>
          </a:prstGeom>
        </p:spPr>
        <p:txBody>
          <a:bodyPr vert="horz" lIns="0" tIns="45720" rIns="0" bIns="45720" rtlCol="0" anchor="ctr"/>
          <a:lstStyle>
            <a:lvl1pPr algn="r">
              <a:defRPr sz="800">
                <a:solidFill>
                  <a:schemeClr val="tx1"/>
                </a:solidFill>
                <a:latin typeface="+mn-lt"/>
                <a:cs typeface="Arial" panose="020B0604020202020204" pitchFamily="34" charset="0"/>
              </a:defRPr>
            </a:lvl1pPr>
          </a:lstStyle>
          <a:p>
            <a:fld id="{7E71D787-9731-4F43-9DD8-A7CC5AD22BCA}" type="slidenum">
              <a:rPr lang="en-US" smtClean="0"/>
              <a:pPr/>
              <a:t>‹#›</a:t>
            </a:fld>
            <a:endParaRPr lang="en-US"/>
          </a:p>
        </p:txBody>
      </p:sp>
      <p:cxnSp>
        <p:nvCxnSpPr>
          <p:cNvPr id="13" name="Straight Connector 12">
            <a:extLst>
              <a:ext uri="{FF2B5EF4-FFF2-40B4-BE49-F238E27FC236}">
                <a16:creationId xmlns:a16="http://schemas.microsoft.com/office/drawing/2014/main" id="{210C5698-A698-4B43-8969-DCF68ADEC0D8}"/>
              </a:ext>
            </a:extLst>
          </p:cNvPr>
          <p:cNvCxnSpPr>
            <a:cxnSpLocks/>
          </p:cNvCxnSpPr>
          <p:nvPr userDrawn="1"/>
        </p:nvCxnSpPr>
        <p:spPr>
          <a:xfrm flipV="1">
            <a:off x="609601" y="8786596"/>
            <a:ext cx="143637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4" name="Text Placeholder 9">
            <a:extLst>
              <a:ext uri="{FF2B5EF4-FFF2-40B4-BE49-F238E27FC236}">
                <a16:creationId xmlns:a16="http://schemas.microsoft.com/office/drawing/2014/main" id="{39AE963A-5E3D-4582-B81F-34A772CAA205}"/>
              </a:ext>
            </a:extLst>
          </p:cNvPr>
          <p:cNvSpPr>
            <a:spLocks noGrp="1"/>
          </p:cNvSpPr>
          <p:nvPr>
            <p:ph type="body" sz="quarter" idx="18" hasCustomPrompt="1"/>
          </p:nvPr>
        </p:nvSpPr>
        <p:spPr>
          <a:xfrm>
            <a:off x="594360" y="8942225"/>
            <a:ext cx="9866659" cy="201168"/>
          </a:xfrm>
        </p:spPr>
        <p:txBody>
          <a:bodyPr/>
          <a:lstStyle>
            <a:lvl1pPr>
              <a:spcAft>
                <a:spcPts val="0"/>
              </a:spcAft>
              <a:defRPr sz="899">
                <a:solidFill>
                  <a:schemeClr val="tx1"/>
                </a:solidFill>
                <a:latin typeface="+mn-lt"/>
              </a:defRPr>
            </a:lvl1pPr>
          </a:lstStyle>
          <a:p>
            <a:r>
              <a:rPr lang="en-US">
                <a:latin typeface="+mn-lt"/>
              </a:rPr>
              <a:t>Place source text here</a:t>
            </a:r>
          </a:p>
        </p:txBody>
      </p:sp>
      <p:sp>
        <p:nvSpPr>
          <p:cNvPr id="15" name="Text Placeholder 10">
            <a:extLst>
              <a:ext uri="{FF2B5EF4-FFF2-40B4-BE49-F238E27FC236}">
                <a16:creationId xmlns:a16="http://schemas.microsoft.com/office/drawing/2014/main" id="{5A12CFFB-5FF3-4365-9EE2-50B1B3E1BF67}"/>
              </a:ext>
            </a:extLst>
          </p:cNvPr>
          <p:cNvSpPr>
            <a:spLocks noGrp="1"/>
          </p:cNvSpPr>
          <p:nvPr>
            <p:ph type="body" sz="quarter" idx="15" hasCustomPrompt="1"/>
          </p:nvPr>
        </p:nvSpPr>
        <p:spPr>
          <a:xfrm>
            <a:off x="594360" y="1291360"/>
            <a:ext cx="14356080" cy="419100"/>
          </a:xfrm>
        </p:spPr>
        <p:txBody>
          <a:bodyPr/>
          <a:lstStyle>
            <a:lvl1pPr>
              <a:defRPr sz="1400">
                <a:solidFill>
                  <a:schemeClr val="tx1"/>
                </a:solidFill>
                <a:latin typeface="+mn-lt"/>
              </a:defRPr>
            </a:lvl1pPr>
          </a:lstStyle>
          <a:p>
            <a:r>
              <a:rPr lang="en-US" sz="1400">
                <a:latin typeface="+mn-lt"/>
              </a:rPr>
              <a:t>Place subhead here</a:t>
            </a:r>
            <a:endParaRPr lang="en-US"/>
          </a:p>
        </p:txBody>
      </p:sp>
      <p:sp>
        <p:nvSpPr>
          <p:cNvPr id="16" name="Title 2">
            <a:extLst>
              <a:ext uri="{FF2B5EF4-FFF2-40B4-BE49-F238E27FC236}">
                <a16:creationId xmlns:a16="http://schemas.microsoft.com/office/drawing/2014/main" id="{8BDD6E84-08C1-4463-A9A3-1B4915F0D50F}"/>
              </a:ext>
            </a:extLst>
          </p:cNvPr>
          <p:cNvSpPr>
            <a:spLocks noGrp="1"/>
          </p:cNvSpPr>
          <p:nvPr>
            <p:ph type="title" hasCustomPrompt="1"/>
          </p:nvPr>
        </p:nvSpPr>
        <p:spPr>
          <a:xfrm>
            <a:off x="594360" y="744068"/>
            <a:ext cx="14356080" cy="527739"/>
          </a:xfrm>
        </p:spPr>
        <p:txBody>
          <a:bodyPr/>
          <a:lstStyle>
            <a:lvl1pPr>
              <a:defRPr/>
            </a:lvl1pPr>
          </a:lstStyle>
          <a:p>
            <a:r>
              <a:rPr lang="en-US">
                <a:latin typeface="+mj-lt"/>
              </a:rPr>
              <a:t>Slide Header</a:t>
            </a:r>
          </a:p>
        </p:txBody>
      </p:sp>
      <p:sp>
        <p:nvSpPr>
          <p:cNvPr id="18" name="TextBox 17">
            <a:extLst>
              <a:ext uri="{FF2B5EF4-FFF2-40B4-BE49-F238E27FC236}">
                <a16:creationId xmlns:a16="http://schemas.microsoft.com/office/drawing/2014/main" id="{191E6F8D-5FCA-4619-AF89-94FFA3153F65}"/>
              </a:ext>
            </a:extLst>
          </p:cNvPr>
          <p:cNvSpPr txBox="1"/>
          <p:nvPr userDrawn="1"/>
        </p:nvSpPr>
        <p:spPr>
          <a:xfrm>
            <a:off x="736600" y="2026530"/>
            <a:ext cx="14097000" cy="260199"/>
          </a:xfrm>
          <a:prstGeom prst="rect">
            <a:avLst/>
          </a:prstGeom>
        </p:spPr>
        <p:txBody>
          <a:bodyPr vert="horz" wrap="square" lIns="0" tIns="0" rIns="0" bIns="0" rtlCol="0">
            <a:spAutoFit/>
          </a:bodyPr>
          <a:lstStyle/>
          <a:p>
            <a:pPr marR="5080" algn="l">
              <a:lnSpc>
                <a:spcPct val="125000"/>
              </a:lnSpc>
              <a:tabLst>
                <a:tab pos="1176602" algn="l"/>
              </a:tabLst>
            </a:pPr>
            <a:r>
              <a:rPr lang="en-US" sz="1500" b="1">
                <a:solidFill>
                  <a:schemeClr val="bg1"/>
                </a:solidFill>
              </a:rPr>
              <a:t>Chart Title</a:t>
            </a:r>
          </a:p>
        </p:txBody>
      </p:sp>
      <p:sp>
        <p:nvSpPr>
          <p:cNvPr id="19" name="Text Placeholder 5">
            <a:extLst>
              <a:ext uri="{FF2B5EF4-FFF2-40B4-BE49-F238E27FC236}">
                <a16:creationId xmlns:a16="http://schemas.microsoft.com/office/drawing/2014/main" id="{A004C705-233E-4586-9F1C-EBE277120086}"/>
              </a:ext>
            </a:extLst>
          </p:cNvPr>
          <p:cNvSpPr>
            <a:spLocks noGrp="1"/>
          </p:cNvSpPr>
          <p:nvPr>
            <p:ph type="body" sz="quarter" idx="19"/>
          </p:nvPr>
        </p:nvSpPr>
        <p:spPr>
          <a:xfrm>
            <a:off x="594361" y="1949728"/>
            <a:ext cx="14383511" cy="420624"/>
          </a:xfrm>
          <a:prstGeom prst="round2SameRect">
            <a:avLst/>
          </a:prstGeom>
          <a:solidFill>
            <a:schemeClr val="accent2"/>
          </a:solidFill>
        </p:spPr>
        <p:txBody>
          <a:bodyPr lIns="91440" rIns="91440" anchor="ctr" anchorCtr="0"/>
          <a:lstStyle>
            <a:lvl1pPr>
              <a:defRPr sz="1500" b="1">
                <a:solidFill>
                  <a:schemeClr val="bg1"/>
                </a:solidFill>
                <a:latin typeface="+mj-lt"/>
              </a:defRPr>
            </a:lvl1pPr>
          </a:lstStyle>
          <a:p>
            <a:pPr lvl="0"/>
            <a:r>
              <a:rPr lang="en-US"/>
              <a:t>Click to edit Master text styles</a:t>
            </a:r>
          </a:p>
        </p:txBody>
      </p:sp>
    </p:spTree>
    <p:extLst>
      <p:ext uri="{BB962C8B-B14F-4D97-AF65-F5344CB8AC3E}">
        <p14:creationId xmlns:p14="http://schemas.microsoft.com/office/powerpoint/2010/main" val="2767402171"/>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harts with Commentary">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9B228858-23A1-4A7F-A359-E63BE64253F0}"/>
              </a:ext>
            </a:extLst>
          </p:cNvPr>
          <p:cNvSpPr>
            <a:spLocks noGrp="1"/>
          </p:cNvSpPr>
          <p:nvPr>
            <p:ph type="sldNum" sz="quarter" idx="4"/>
          </p:nvPr>
        </p:nvSpPr>
        <p:spPr>
          <a:xfrm>
            <a:off x="14697390" y="9499918"/>
            <a:ext cx="266732" cy="139461"/>
          </a:xfrm>
          <a:prstGeom prst="rect">
            <a:avLst/>
          </a:prstGeom>
        </p:spPr>
        <p:txBody>
          <a:bodyPr vert="horz" lIns="0" tIns="45720" rIns="0" bIns="45720" rtlCol="0" anchor="ctr"/>
          <a:lstStyle>
            <a:lvl1pPr algn="r">
              <a:defRPr sz="800">
                <a:solidFill>
                  <a:schemeClr val="tx1"/>
                </a:solidFill>
                <a:latin typeface="+mn-lt"/>
                <a:cs typeface="Arial" panose="020B0604020202020204" pitchFamily="34" charset="0"/>
              </a:defRPr>
            </a:lvl1pPr>
          </a:lstStyle>
          <a:p>
            <a:fld id="{7E71D787-9731-4F43-9DD8-A7CC5AD22BCA}" type="slidenum">
              <a:rPr lang="en-US" smtClean="0"/>
              <a:pPr/>
              <a:t>‹#›</a:t>
            </a:fld>
            <a:endParaRPr lang="en-US"/>
          </a:p>
        </p:txBody>
      </p:sp>
      <p:sp>
        <p:nvSpPr>
          <p:cNvPr id="8" name="Text Placeholder 1">
            <a:extLst>
              <a:ext uri="{FF2B5EF4-FFF2-40B4-BE49-F238E27FC236}">
                <a16:creationId xmlns:a16="http://schemas.microsoft.com/office/drawing/2014/main" id="{A7F3B5F9-B2CC-423A-8D82-DA91116A3407}"/>
              </a:ext>
            </a:extLst>
          </p:cNvPr>
          <p:cNvSpPr>
            <a:spLocks noGrp="1"/>
          </p:cNvSpPr>
          <p:nvPr>
            <p:ph type="body" sz="quarter" idx="15" hasCustomPrompt="1"/>
          </p:nvPr>
        </p:nvSpPr>
        <p:spPr>
          <a:xfrm>
            <a:off x="594360" y="1285456"/>
            <a:ext cx="14356080" cy="582620"/>
          </a:xfrm>
        </p:spPr>
        <p:txBody>
          <a:bodyPr/>
          <a:lstStyle>
            <a:lvl1pPr>
              <a:defRPr sz="1400">
                <a:solidFill>
                  <a:schemeClr val="tx1"/>
                </a:solidFill>
                <a:latin typeface="+mn-lt"/>
              </a:defRPr>
            </a:lvl1pPr>
          </a:lstStyle>
          <a:p>
            <a:r>
              <a:rPr lang="en-US" sz="1400"/>
              <a:t>Place commentary here</a:t>
            </a:r>
            <a:endParaRPr lang="en-US" sz="1800"/>
          </a:p>
        </p:txBody>
      </p:sp>
      <p:sp>
        <p:nvSpPr>
          <p:cNvPr id="10" name="Title 3">
            <a:extLst>
              <a:ext uri="{FF2B5EF4-FFF2-40B4-BE49-F238E27FC236}">
                <a16:creationId xmlns:a16="http://schemas.microsoft.com/office/drawing/2014/main" id="{F8D9F419-AD0C-4274-856C-700712B84CD5}"/>
              </a:ext>
            </a:extLst>
          </p:cNvPr>
          <p:cNvSpPr>
            <a:spLocks noGrp="1"/>
          </p:cNvSpPr>
          <p:nvPr>
            <p:ph type="title" hasCustomPrompt="1"/>
          </p:nvPr>
        </p:nvSpPr>
        <p:spPr>
          <a:xfrm>
            <a:off x="594360" y="742011"/>
            <a:ext cx="14356080" cy="527739"/>
          </a:xfrm>
        </p:spPr>
        <p:txBody>
          <a:bodyPr/>
          <a:lstStyle>
            <a:lvl1pPr>
              <a:defRPr/>
            </a:lvl1pPr>
          </a:lstStyle>
          <a:p>
            <a:r>
              <a:rPr lang="en-US"/>
              <a:t>Slide Header</a:t>
            </a:r>
          </a:p>
        </p:txBody>
      </p:sp>
      <p:cxnSp>
        <p:nvCxnSpPr>
          <p:cNvPr id="13" name="Straight Connector 12">
            <a:extLst>
              <a:ext uri="{FF2B5EF4-FFF2-40B4-BE49-F238E27FC236}">
                <a16:creationId xmlns:a16="http://schemas.microsoft.com/office/drawing/2014/main" id="{01732807-E9E1-449B-904F-C07E0C1A351D}"/>
              </a:ext>
            </a:extLst>
          </p:cNvPr>
          <p:cNvCxnSpPr>
            <a:cxnSpLocks/>
          </p:cNvCxnSpPr>
          <p:nvPr userDrawn="1"/>
        </p:nvCxnSpPr>
        <p:spPr>
          <a:xfrm>
            <a:off x="593901" y="8801095"/>
            <a:ext cx="6896099"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4E0DDB2B-643D-465C-B0FC-0A5C527FBB46}"/>
              </a:ext>
            </a:extLst>
          </p:cNvPr>
          <p:cNvCxnSpPr>
            <a:cxnSpLocks/>
          </p:cNvCxnSpPr>
          <p:nvPr userDrawn="1"/>
        </p:nvCxnSpPr>
        <p:spPr>
          <a:xfrm>
            <a:off x="8060438" y="8801095"/>
            <a:ext cx="69342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9" name="Text Placeholder 5">
            <a:extLst>
              <a:ext uri="{FF2B5EF4-FFF2-40B4-BE49-F238E27FC236}">
                <a16:creationId xmlns:a16="http://schemas.microsoft.com/office/drawing/2014/main" id="{59862487-7629-4E08-8659-DE7EBFF6812F}"/>
              </a:ext>
            </a:extLst>
          </p:cNvPr>
          <p:cNvSpPr>
            <a:spLocks noGrp="1"/>
          </p:cNvSpPr>
          <p:nvPr>
            <p:ph type="body" sz="quarter" idx="19" hasCustomPrompt="1"/>
          </p:nvPr>
        </p:nvSpPr>
        <p:spPr>
          <a:xfrm>
            <a:off x="594361" y="2148840"/>
            <a:ext cx="6896099" cy="420624"/>
          </a:xfrm>
          <a:prstGeom prst="round2SameRect">
            <a:avLst/>
          </a:prstGeom>
          <a:solidFill>
            <a:schemeClr val="accent2"/>
          </a:solidFill>
        </p:spPr>
        <p:txBody>
          <a:bodyPr lIns="91440" rIns="91440" anchor="ctr" anchorCtr="0"/>
          <a:lstStyle>
            <a:lvl1pPr>
              <a:defRPr sz="1500" b="1">
                <a:solidFill>
                  <a:schemeClr val="bg1"/>
                </a:solidFill>
                <a:latin typeface="+mj-lt"/>
              </a:defRPr>
            </a:lvl1pPr>
          </a:lstStyle>
          <a:p>
            <a:pPr lvl="0"/>
            <a:r>
              <a:rPr lang="en-US"/>
              <a:t>Chart One Title</a:t>
            </a:r>
          </a:p>
        </p:txBody>
      </p:sp>
      <p:sp>
        <p:nvSpPr>
          <p:cNvPr id="20" name="Text Placeholder 5">
            <a:extLst>
              <a:ext uri="{FF2B5EF4-FFF2-40B4-BE49-F238E27FC236}">
                <a16:creationId xmlns:a16="http://schemas.microsoft.com/office/drawing/2014/main" id="{8C0991BF-5F64-489D-91BA-2600329C4DA7}"/>
              </a:ext>
            </a:extLst>
          </p:cNvPr>
          <p:cNvSpPr>
            <a:spLocks noGrp="1"/>
          </p:cNvSpPr>
          <p:nvPr>
            <p:ph type="body" sz="quarter" idx="20" hasCustomPrompt="1"/>
          </p:nvPr>
        </p:nvSpPr>
        <p:spPr>
          <a:xfrm>
            <a:off x="8065008" y="2148840"/>
            <a:ext cx="6896099" cy="420624"/>
          </a:xfrm>
          <a:prstGeom prst="round2SameRect">
            <a:avLst/>
          </a:prstGeom>
          <a:solidFill>
            <a:schemeClr val="accent2"/>
          </a:solidFill>
        </p:spPr>
        <p:txBody>
          <a:bodyPr lIns="91440" rIns="91440" anchor="ctr" anchorCtr="0"/>
          <a:lstStyle>
            <a:lvl1pPr>
              <a:defRPr sz="1500" b="1">
                <a:solidFill>
                  <a:schemeClr val="bg1"/>
                </a:solidFill>
                <a:latin typeface="+mj-lt"/>
              </a:defRPr>
            </a:lvl1pPr>
          </a:lstStyle>
          <a:p>
            <a:pPr lvl="0"/>
            <a:r>
              <a:rPr lang="en-US"/>
              <a:t>Chart Two Title</a:t>
            </a:r>
          </a:p>
        </p:txBody>
      </p:sp>
      <p:sp>
        <p:nvSpPr>
          <p:cNvPr id="4" name="Text Placeholder 9">
            <a:extLst>
              <a:ext uri="{FF2B5EF4-FFF2-40B4-BE49-F238E27FC236}">
                <a16:creationId xmlns:a16="http://schemas.microsoft.com/office/drawing/2014/main" id="{F7559C85-7C51-0B07-2D4C-05E6C91B9952}"/>
              </a:ext>
            </a:extLst>
          </p:cNvPr>
          <p:cNvSpPr>
            <a:spLocks noGrp="1"/>
          </p:cNvSpPr>
          <p:nvPr>
            <p:ph type="body" sz="quarter" idx="18" hasCustomPrompt="1"/>
          </p:nvPr>
        </p:nvSpPr>
        <p:spPr>
          <a:xfrm>
            <a:off x="594360" y="8942225"/>
            <a:ext cx="9866659" cy="201168"/>
          </a:xfrm>
        </p:spPr>
        <p:txBody>
          <a:bodyPr/>
          <a:lstStyle>
            <a:lvl1pPr>
              <a:spcAft>
                <a:spcPts val="0"/>
              </a:spcAft>
              <a:defRPr sz="899">
                <a:solidFill>
                  <a:schemeClr val="tx1"/>
                </a:solidFill>
                <a:latin typeface="+mn-lt"/>
              </a:defRPr>
            </a:lvl1pPr>
          </a:lstStyle>
          <a:p>
            <a:r>
              <a:rPr lang="en-US">
                <a:latin typeface="+mn-lt"/>
              </a:rPr>
              <a:t>Place source text here</a:t>
            </a:r>
          </a:p>
        </p:txBody>
      </p:sp>
    </p:spTree>
    <p:extLst>
      <p:ext uri="{BB962C8B-B14F-4D97-AF65-F5344CB8AC3E}">
        <p14:creationId xmlns:p14="http://schemas.microsoft.com/office/powerpoint/2010/main" val="1579474160"/>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harts with Sub-headline">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9B228858-23A1-4A7F-A359-E63BE64253F0}"/>
              </a:ext>
            </a:extLst>
          </p:cNvPr>
          <p:cNvSpPr>
            <a:spLocks noGrp="1"/>
          </p:cNvSpPr>
          <p:nvPr>
            <p:ph type="sldNum" sz="quarter" idx="4"/>
          </p:nvPr>
        </p:nvSpPr>
        <p:spPr>
          <a:xfrm>
            <a:off x="14697390" y="9499918"/>
            <a:ext cx="266732" cy="139461"/>
          </a:xfrm>
          <a:prstGeom prst="rect">
            <a:avLst/>
          </a:prstGeom>
        </p:spPr>
        <p:txBody>
          <a:bodyPr vert="horz" lIns="0" tIns="45720" rIns="0" bIns="45720" rtlCol="0" anchor="ctr"/>
          <a:lstStyle>
            <a:lvl1pPr algn="r">
              <a:defRPr sz="800">
                <a:solidFill>
                  <a:schemeClr val="tx1"/>
                </a:solidFill>
                <a:latin typeface="+mn-lt"/>
                <a:cs typeface="Arial" panose="020B0604020202020204" pitchFamily="34" charset="0"/>
              </a:defRPr>
            </a:lvl1pPr>
          </a:lstStyle>
          <a:p>
            <a:fld id="{7E71D787-9731-4F43-9DD8-A7CC5AD22BCA}" type="slidenum">
              <a:rPr lang="en-US" smtClean="0"/>
              <a:pPr/>
              <a:t>‹#›</a:t>
            </a:fld>
            <a:endParaRPr lang="en-US"/>
          </a:p>
        </p:txBody>
      </p:sp>
      <p:sp>
        <p:nvSpPr>
          <p:cNvPr id="8" name="Text Placeholder 1">
            <a:extLst>
              <a:ext uri="{FF2B5EF4-FFF2-40B4-BE49-F238E27FC236}">
                <a16:creationId xmlns:a16="http://schemas.microsoft.com/office/drawing/2014/main" id="{A7F3B5F9-B2CC-423A-8D82-DA91116A3407}"/>
              </a:ext>
            </a:extLst>
          </p:cNvPr>
          <p:cNvSpPr>
            <a:spLocks noGrp="1"/>
          </p:cNvSpPr>
          <p:nvPr>
            <p:ph type="body" sz="quarter" idx="15" hasCustomPrompt="1"/>
          </p:nvPr>
        </p:nvSpPr>
        <p:spPr>
          <a:xfrm>
            <a:off x="575958" y="1285456"/>
            <a:ext cx="14356080" cy="582620"/>
          </a:xfrm>
        </p:spPr>
        <p:txBody>
          <a:bodyPr/>
          <a:lstStyle>
            <a:lvl1pPr>
              <a:defRPr sz="1400">
                <a:solidFill>
                  <a:schemeClr val="tx1"/>
                </a:solidFill>
                <a:latin typeface="+mn-lt"/>
              </a:defRPr>
            </a:lvl1pPr>
          </a:lstStyle>
          <a:p>
            <a:r>
              <a:rPr lang="en-US" sz="1400"/>
              <a:t>Place subhead here</a:t>
            </a:r>
            <a:endParaRPr lang="en-US" sz="1800"/>
          </a:p>
        </p:txBody>
      </p:sp>
      <p:sp>
        <p:nvSpPr>
          <p:cNvPr id="10" name="Title 3">
            <a:extLst>
              <a:ext uri="{FF2B5EF4-FFF2-40B4-BE49-F238E27FC236}">
                <a16:creationId xmlns:a16="http://schemas.microsoft.com/office/drawing/2014/main" id="{F8D9F419-AD0C-4274-856C-700712B84CD5}"/>
              </a:ext>
            </a:extLst>
          </p:cNvPr>
          <p:cNvSpPr>
            <a:spLocks noGrp="1"/>
          </p:cNvSpPr>
          <p:nvPr>
            <p:ph type="title" hasCustomPrompt="1"/>
          </p:nvPr>
        </p:nvSpPr>
        <p:spPr>
          <a:xfrm>
            <a:off x="575958" y="742011"/>
            <a:ext cx="14356080" cy="527739"/>
          </a:xfrm>
        </p:spPr>
        <p:txBody>
          <a:bodyPr/>
          <a:lstStyle>
            <a:lvl1pPr>
              <a:defRPr/>
            </a:lvl1pPr>
          </a:lstStyle>
          <a:p>
            <a:r>
              <a:rPr lang="en-US"/>
              <a:t>Slide Header</a:t>
            </a:r>
          </a:p>
        </p:txBody>
      </p:sp>
      <p:cxnSp>
        <p:nvCxnSpPr>
          <p:cNvPr id="13" name="Straight Connector 12">
            <a:extLst>
              <a:ext uri="{FF2B5EF4-FFF2-40B4-BE49-F238E27FC236}">
                <a16:creationId xmlns:a16="http://schemas.microsoft.com/office/drawing/2014/main" id="{01732807-E9E1-449B-904F-C07E0C1A351D}"/>
              </a:ext>
            </a:extLst>
          </p:cNvPr>
          <p:cNvCxnSpPr>
            <a:cxnSpLocks/>
          </p:cNvCxnSpPr>
          <p:nvPr userDrawn="1"/>
        </p:nvCxnSpPr>
        <p:spPr>
          <a:xfrm>
            <a:off x="593901" y="8801095"/>
            <a:ext cx="6896099"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4E0DDB2B-643D-465C-B0FC-0A5C527FBB46}"/>
              </a:ext>
            </a:extLst>
          </p:cNvPr>
          <p:cNvCxnSpPr>
            <a:cxnSpLocks/>
          </p:cNvCxnSpPr>
          <p:nvPr userDrawn="1"/>
        </p:nvCxnSpPr>
        <p:spPr>
          <a:xfrm>
            <a:off x="8060438" y="8801095"/>
            <a:ext cx="69342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9" name="Text Placeholder 5">
            <a:extLst>
              <a:ext uri="{FF2B5EF4-FFF2-40B4-BE49-F238E27FC236}">
                <a16:creationId xmlns:a16="http://schemas.microsoft.com/office/drawing/2014/main" id="{59862487-7629-4E08-8659-DE7EBFF6812F}"/>
              </a:ext>
            </a:extLst>
          </p:cNvPr>
          <p:cNvSpPr>
            <a:spLocks noGrp="1"/>
          </p:cNvSpPr>
          <p:nvPr>
            <p:ph type="body" sz="quarter" idx="19" hasCustomPrompt="1"/>
          </p:nvPr>
        </p:nvSpPr>
        <p:spPr>
          <a:xfrm>
            <a:off x="575958" y="1947672"/>
            <a:ext cx="6896099" cy="420624"/>
          </a:xfrm>
          <a:prstGeom prst="round2SameRect">
            <a:avLst/>
          </a:prstGeom>
          <a:solidFill>
            <a:schemeClr val="accent2"/>
          </a:solidFill>
        </p:spPr>
        <p:txBody>
          <a:bodyPr lIns="91440" rIns="91440" anchor="ctr" anchorCtr="0"/>
          <a:lstStyle>
            <a:lvl1pPr>
              <a:defRPr sz="1500" b="1">
                <a:solidFill>
                  <a:schemeClr val="bg1"/>
                </a:solidFill>
                <a:latin typeface="+mj-lt"/>
              </a:defRPr>
            </a:lvl1pPr>
          </a:lstStyle>
          <a:p>
            <a:pPr lvl="0"/>
            <a:r>
              <a:rPr lang="en-US"/>
              <a:t>Chart One Title</a:t>
            </a:r>
          </a:p>
        </p:txBody>
      </p:sp>
      <p:sp>
        <p:nvSpPr>
          <p:cNvPr id="20" name="Text Placeholder 5">
            <a:extLst>
              <a:ext uri="{FF2B5EF4-FFF2-40B4-BE49-F238E27FC236}">
                <a16:creationId xmlns:a16="http://schemas.microsoft.com/office/drawing/2014/main" id="{8C0991BF-5F64-489D-91BA-2600329C4DA7}"/>
              </a:ext>
            </a:extLst>
          </p:cNvPr>
          <p:cNvSpPr>
            <a:spLocks noGrp="1"/>
          </p:cNvSpPr>
          <p:nvPr>
            <p:ph type="body" sz="quarter" idx="20" hasCustomPrompt="1"/>
          </p:nvPr>
        </p:nvSpPr>
        <p:spPr>
          <a:xfrm>
            <a:off x="8065008" y="1947672"/>
            <a:ext cx="6896099" cy="420624"/>
          </a:xfrm>
          <a:prstGeom prst="round2SameRect">
            <a:avLst/>
          </a:prstGeom>
          <a:solidFill>
            <a:schemeClr val="accent2"/>
          </a:solidFill>
        </p:spPr>
        <p:txBody>
          <a:bodyPr lIns="91440" rIns="91440" anchor="ctr" anchorCtr="0"/>
          <a:lstStyle>
            <a:lvl1pPr>
              <a:defRPr sz="1500" b="1">
                <a:solidFill>
                  <a:schemeClr val="bg1"/>
                </a:solidFill>
                <a:latin typeface="+mj-lt"/>
              </a:defRPr>
            </a:lvl1pPr>
          </a:lstStyle>
          <a:p>
            <a:pPr lvl="0"/>
            <a:r>
              <a:rPr lang="en-US"/>
              <a:t>Chart Two Title</a:t>
            </a:r>
          </a:p>
        </p:txBody>
      </p:sp>
      <p:sp>
        <p:nvSpPr>
          <p:cNvPr id="4" name="Text Placeholder 9">
            <a:extLst>
              <a:ext uri="{FF2B5EF4-FFF2-40B4-BE49-F238E27FC236}">
                <a16:creationId xmlns:a16="http://schemas.microsoft.com/office/drawing/2014/main" id="{97AE571D-C5EE-135A-3FC4-E0846C90570A}"/>
              </a:ext>
            </a:extLst>
          </p:cNvPr>
          <p:cNvSpPr>
            <a:spLocks noGrp="1"/>
          </p:cNvSpPr>
          <p:nvPr>
            <p:ph type="body" sz="quarter" idx="18" hasCustomPrompt="1"/>
          </p:nvPr>
        </p:nvSpPr>
        <p:spPr>
          <a:xfrm>
            <a:off x="594360" y="8942225"/>
            <a:ext cx="9866659" cy="201168"/>
          </a:xfrm>
        </p:spPr>
        <p:txBody>
          <a:bodyPr/>
          <a:lstStyle>
            <a:lvl1pPr>
              <a:spcAft>
                <a:spcPts val="0"/>
              </a:spcAft>
              <a:defRPr sz="899">
                <a:solidFill>
                  <a:schemeClr val="tx1"/>
                </a:solidFill>
                <a:latin typeface="+mn-lt"/>
              </a:defRPr>
            </a:lvl1pPr>
          </a:lstStyle>
          <a:p>
            <a:r>
              <a:rPr lang="en-US">
                <a:latin typeface="+mn-lt"/>
              </a:rPr>
              <a:t>Place source text here</a:t>
            </a:r>
          </a:p>
        </p:txBody>
      </p:sp>
    </p:spTree>
    <p:extLst>
      <p:ext uri="{BB962C8B-B14F-4D97-AF65-F5344CB8AC3E}">
        <p14:creationId xmlns:p14="http://schemas.microsoft.com/office/powerpoint/2010/main" val="2177533728"/>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ubmarket Overview 1">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9B228858-23A1-4A7F-A359-E63BE64253F0}"/>
              </a:ext>
            </a:extLst>
          </p:cNvPr>
          <p:cNvSpPr>
            <a:spLocks noGrp="1"/>
          </p:cNvSpPr>
          <p:nvPr>
            <p:ph type="sldNum" sz="quarter" idx="4"/>
          </p:nvPr>
        </p:nvSpPr>
        <p:spPr>
          <a:xfrm>
            <a:off x="14697390" y="9499918"/>
            <a:ext cx="266732" cy="139461"/>
          </a:xfrm>
          <a:prstGeom prst="rect">
            <a:avLst/>
          </a:prstGeom>
        </p:spPr>
        <p:txBody>
          <a:bodyPr vert="horz" lIns="0" tIns="45720" rIns="0" bIns="45720" rtlCol="0" anchor="ctr"/>
          <a:lstStyle>
            <a:lvl1pPr algn="r">
              <a:defRPr sz="800">
                <a:solidFill>
                  <a:schemeClr val="tx1"/>
                </a:solidFill>
                <a:latin typeface="+mn-lt"/>
                <a:cs typeface="Arial" panose="020B0604020202020204" pitchFamily="34" charset="0"/>
              </a:defRPr>
            </a:lvl1pPr>
          </a:lstStyle>
          <a:p>
            <a:fld id="{7E71D787-9731-4F43-9DD8-A7CC5AD22BCA}" type="slidenum">
              <a:rPr lang="en-US" smtClean="0"/>
              <a:pPr/>
              <a:t>‹#›</a:t>
            </a:fld>
            <a:endParaRPr lang="en-US"/>
          </a:p>
        </p:txBody>
      </p:sp>
      <p:sp>
        <p:nvSpPr>
          <p:cNvPr id="8" name="Text Placeholder 1">
            <a:extLst>
              <a:ext uri="{FF2B5EF4-FFF2-40B4-BE49-F238E27FC236}">
                <a16:creationId xmlns:a16="http://schemas.microsoft.com/office/drawing/2014/main" id="{A7F3B5F9-B2CC-423A-8D82-DA91116A3407}"/>
              </a:ext>
            </a:extLst>
          </p:cNvPr>
          <p:cNvSpPr>
            <a:spLocks noGrp="1"/>
          </p:cNvSpPr>
          <p:nvPr>
            <p:ph type="body" sz="quarter" idx="15" hasCustomPrompt="1"/>
          </p:nvPr>
        </p:nvSpPr>
        <p:spPr>
          <a:xfrm>
            <a:off x="575958" y="1285456"/>
            <a:ext cx="14356080" cy="582620"/>
          </a:xfrm>
        </p:spPr>
        <p:txBody>
          <a:bodyPr/>
          <a:lstStyle>
            <a:lvl1pPr>
              <a:defRPr sz="1400">
                <a:solidFill>
                  <a:schemeClr val="tx1"/>
                </a:solidFill>
                <a:latin typeface="+mn-lt"/>
              </a:defRPr>
            </a:lvl1pPr>
          </a:lstStyle>
          <a:p>
            <a:r>
              <a:rPr lang="en-US" sz="1400"/>
              <a:t>Place subhead here</a:t>
            </a:r>
            <a:endParaRPr lang="en-US" sz="1800"/>
          </a:p>
        </p:txBody>
      </p:sp>
      <p:sp>
        <p:nvSpPr>
          <p:cNvPr id="10" name="Title 3">
            <a:extLst>
              <a:ext uri="{FF2B5EF4-FFF2-40B4-BE49-F238E27FC236}">
                <a16:creationId xmlns:a16="http://schemas.microsoft.com/office/drawing/2014/main" id="{F8D9F419-AD0C-4274-856C-700712B84CD5}"/>
              </a:ext>
            </a:extLst>
          </p:cNvPr>
          <p:cNvSpPr>
            <a:spLocks noGrp="1"/>
          </p:cNvSpPr>
          <p:nvPr>
            <p:ph type="title" hasCustomPrompt="1"/>
          </p:nvPr>
        </p:nvSpPr>
        <p:spPr>
          <a:xfrm>
            <a:off x="575958" y="742011"/>
            <a:ext cx="14356080" cy="527739"/>
          </a:xfrm>
        </p:spPr>
        <p:txBody>
          <a:bodyPr/>
          <a:lstStyle>
            <a:lvl1pPr>
              <a:defRPr/>
            </a:lvl1pPr>
          </a:lstStyle>
          <a:p>
            <a:r>
              <a:rPr lang="en-US"/>
              <a:t>Slide Header</a:t>
            </a:r>
          </a:p>
        </p:txBody>
      </p:sp>
      <p:cxnSp>
        <p:nvCxnSpPr>
          <p:cNvPr id="13" name="Straight Connector 12">
            <a:extLst>
              <a:ext uri="{FF2B5EF4-FFF2-40B4-BE49-F238E27FC236}">
                <a16:creationId xmlns:a16="http://schemas.microsoft.com/office/drawing/2014/main" id="{01732807-E9E1-449B-904F-C07E0C1A351D}"/>
              </a:ext>
            </a:extLst>
          </p:cNvPr>
          <p:cNvCxnSpPr>
            <a:cxnSpLocks/>
          </p:cNvCxnSpPr>
          <p:nvPr userDrawn="1"/>
        </p:nvCxnSpPr>
        <p:spPr>
          <a:xfrm>
            <a:off x="593901" y="8801095"/>
            <a:ext cx="14370221"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9" name="Text Placeholder 5">
            <a:extLst>
              <a:ext uri="{FF2B5EF4-FFF2-40B4-BE49-F238E27FC236}">
                <a16:creationId xmlns:a16="http://schemas.microsoft.com/office/drawing/2014/main" id="{59862487-7629-4E08-8659-DE7EBFF6812F}"/>
              </a:ext>
            </a:extLst>
          </p:cNvPr>
          <p:cNvSpPr>
            <a:spLocks noGrp="1"/>
          </p:cNvSpPr>
          <p:nvPr>
            <p:ph type="body" sz="quarter" idx="19" hasCustomPrompt="1"/>
          </p:nvPr>
        </p:nvSpPr>
        <p:spPr>
          <a:xfrm>
            <a:off x="575959" y="1947672"/>
            <a:ext cx="4572000" cy="420624"/>
          </a:xfrm>
          <a:prstGeom prst="round2SameRect">
            <a:avLst/>
          </a:prstGeom>
          <a:solidFill>
            <a:schemeClr val="accent2"/>
          </a:solidFill>
        </p:spPr>
        <p:txBody>
          <a:bodyPr lIns="91440" rIns="91440" anchor="ctr" anchorCtr="0"/>
          <a:lstStyle>
            <a:lvl1pPr>
              <a:defRPr sz="1500" b="1">
                <a:solidFill>
                  <a:schemeClr val="bg1"/>
                </a:solidFill>
                <a:latin typeface="+mj-lt"/>
              </a:defRPr>
            </a:lvl1pPr>
          </a:lstStyle>
          <a:p>
            <a:pPr lvl="0"/>
            <a:r>
              <a:rPr lang="en-US"/>
              <a:t>Chart One Title</a:t>
            </a:r>
          </a:p>
        </p:txBody>
      </p:sp>
      <p:sp>
        <p:nvSpPr>
          <p:cNvPr id="4" name="Text Placeholder 9">
            <a:extLst>
              <a:ext uri="{FF2B5EF4-FFF2-40B4-BE49-F238E27FC236}">
                <a16:creationId xmlns:a16="http://schemas.microsoft.com/office/drawing/2014/main" id="{97AE571D-C5EE-135A-3FC4-E0846C90570A}"/>
              </a:ext>
            </a:extLst>
          </p:cNvPr>
          <p:cNvSpPr>
            <a:spLocks noGrp="1"/>
          </p:cNvSpPr>
          <p:nvPr>
            <p:ph type="body" sz="quarter" idx="18" hasCustomPrompt="1"/>
          </p:nvPr>
        </p:nvSpPr>
        <p:spPr>
          <a:xfrm>
            <a:off x="594360" y="8942225"/>
            <a:ext cx="9866659" cy="201168"/>
          </a:xfrm>
        </p:spPr>
        <p:txBody>
          <a:bodyPr/>
          <a:lstStyle>
            <a:lvl1pPr>
              <a:spcAft>
                <a:spcPts val="0"/>
              </a:spcAft>
              <a:defRPr sz="899">
                <a:solidFill>
                  <a:schemeClr val="tx1"/>
                </a:solidFill>
                <a:latin typeface="+mn-lt"/>
              </a:defRPr>
            </a:lvl1pPr>
          </a:lstStyle>
          <a:p>
            <a:r>
              <a:rPr lang="en-US">
                <a:latin typeface="+mn-lt"/>
              </a:rPr>
              <a:t>Place source text here</a:t>
            </a:r>
          </a:p>
        </p:txBody>
      </p:sp>
      <p:sp>
        <p:nvSpPr>
          <p:cNvPr id="2" name="Text Placeholder 5">
            <a:extLst>
              <a:ext uri="{FF2B5EF4-FFF2-40B4-BE49-F238E27FC236}">
                <a16:creationId xmlns:a16="http://schemas.microsoft.com/office/drawing/2014/main" id="{0A07B34E-BDF6-26EC-8672-B50E29D2886B}"/>
              </a:ext>
            </a:extLst>
          </p:cNvPr>
          <p:cNvSpPr>
            <a:spLocks noGrp="1"/>
          </p:cNvSpPr>
          <p:nvPr>
            <p:ph type="body" sz="quarter" idx="20" hasCustomPrompt="1"/>
          </p:nvPr>
        </p:nvSpPr>
        <p:spPr>
          <a:xfrm>
            <a:off x="5467998" y="1947672"/>
            <a:ext cx="4572000" cy="420624"/>
          </a:xfrm>
          <a:prstGeom prst="round2SameRect">
            <a:avLst/>
          </a:prstGeom>
          <a:solidFill>
            <a:schemeClr val="accent2"/>
          </a:solidFill>
        </p:spPr>
        <p:txBody>
          <a:bodyPr lIns="91440" rIns="91440" anchor="ctr" anchorCtr="0"/>
          <a:lstStyle>
            <a:lvl1pPr>
              <a:defRPr sz="1500" b="1">
                <a:solidFill>
                  <a:schemeClr val="bg1"/>
                </a:solidFill>
                <a:latin typeface="+mj-lt"/>
              </a:defRPr>
            </a:lvl1pPr>
          </a:lstStyle>
          <a:p>
            <a:pPr lvl="0"/>
            <a:r>
              <a:rPr lang="en-US"/>
              <a:t>Chart Two Title</a:t>
            </a:r>
          </a:p>
        </p:txBody>
      </p:sp>
      <p:sp>
        <p:nvSpPr>
          <p:cNvPr id="3" name="Text Placeholder 5">
            <a:extLst>
              <a:ext uri="{FF2B5EF4-FFF2-40B4-BE49-F238E27FC236}">
                <a16:creationId xmlns:a16="http://schemas.microsoft.com/office/drawing/2014/main" id="{31A96AE8-F4CD-D45D-F021-1EF4FED95904}"/>
              </a:ext>
            </a:extLst>
          </p:cNvPr>
          <p:cNvSpPr>
            <a:spLocks noGrp="1"/>
          </p:cNvSpPr>
          <p:nvPr>
            <p:ph type="body" sz="quarter" idx="21" hasCustomPrompt="1"/>
          </p:nvPr>
        </p:nvSpPr>
        <p:spPr>
          <a:xfrm>
            <a:off x="10360038" y="1947672"/>
            <a:ext cx="4572000" cy="420624"/>
          </a:xfrm>
          <a:prstGeom prst="round2SameRect">
            <a:avLst/>
          </a:prstGeom>
          <a:solidFill>
            <a:schemeClr val="accent2"/>
          </a:solidFill>
        </p:spPr>
        <p:txBody>
          <a:bodyPr lIns="91440" rIns="91440" anchor="ctr" anchorCtr="0"/>
          <a:lstStyle>
            <a:lvl1pPr>
              <a:defRPr sz="1500" b="1">
                <a:solidFill>
                  <a:schemeClr val="bg1"/>
                </a:solidFill>
                <a:latin typeface="+mj-lt"/>
              </a:defRPr>
            </a:lvl1pPr>
          </a:lstStyle>
          <a:p>
            <a:pPr lvl="0"/>
            <a:r>
              <a:rPr lang="en-US"/>
              <a:t>Chart Three Title</a:t>
            </a:r>
          </a:p>
        </p:txBody>
      </p:sp>
      <p:sp>
        <p:nvSpPr>
          <p:cNvPr id="5" name="Text Placeholder 5">
            <a:extLst>
              <a:ext uri="{FF2B5EF4-FFF2-40B4-BE49-F238E27FC236}">
                <a16:creationId xmlns:a16="http://schemas.microsoft.com/office/drawing/2014/main" id="{0642D6B6-71AF-16FD-55EE-92635B64323A}"/>
              </a:ext>
            </a:extLst>
          </p:cNvPr>
          <p:cNvSpPr>
            <a:spLocks noGrp="1"/>
          </p:cNvSpPr>
          <p:nvPr>
            <p:ph type="body" sz="quarter" idx="22" hasCustomPrompt="1"/>
          </p:nvPr>
        </p:nvSpPr>
        <p:spPr>
          <a:xfrm>
            <a:off x="575959" y="5376235"/>
            <a:ext cx="4572000" cy="420624"/>
          </a:xfrm>
          <a:prstGeom prst="round2SameRect">
            <a:avLst/>
          </a:prstGeom>
          <a:solidFill>
            <a:schemeClr val="accent2"/>
          </a:solidFill>
        </p:spPr>
        <p:txBody>
          <a:bodyPr lIns="91440" rIns="91440" anchor="ctr" anchorCtr="0"/>
          <a:lstStyle>
            <a:lvl1pPr>
              <a:defRPr sz="1500" b="1">
                <a:solidFill>
                  <a:schemeClr val="bg1"/>
                </a:solidFill>
                <a:latin typeface="+mj-lt"/>
              </a:defRPr>
            </a:lvl1pPr>
          </a:lstStyle>
          <a:p>
            <a:pPr lvl="0"/>
            <a:r>
              <a:rPr lang="en-US"/>
              <a:t>Chart Four Title</a:t>
            </a:r>
          </a:p>
        </p:txBody>
      </p:sp>
      <p:sp>
        <p:nvSpPr>
          <p:cNvPr id="6" name="Text Placeholder 5">
            <a:extLst>
              <a:ext uri="{FF2B5EF4-FFF2-40B4-BE49-F238E27FC236}">
                <a16:creationId xmlns:a16="http://schemas.microsoft.com/office/drawing/2014/main" id="{CBE60BB3-4086-9FC2-9BBA-E15475F381F9}"/>
              </a:ext>
            </a:extLst>
          </p:cNvPr>
          <p:cNvSpPr>
            <a:spLocks noGrp="1"/>
          </p:cNvSpPr>
          <p:nvPr>
            <p:ph type="body" sz="quarter" idx="23" hasCustomPrompt="1"/>
          </p:nvPr>
        </p:nvSpPr>
        <p:spPr>
          <a:xfrm>
            <a:off x="5467998" y="5376235"/>
            <a:ext cx="4572000" cy="420624"/>
          </a:xfrm>
          <a:prstGeom prst="round2SameRect">
            <a:avLst/>
          </a:prstGeom>
          <a:solidFill>
            <a:schemeClr val="accent2"/>
          </a:solidFill>
        </p:spPr>
        <p:txBody>
          <a:bodyPr lIns="91440" rIns="91440" anchor="ctr" anchorCtr="0"/>
          <a:lstStyle>
            <a:lvl1pPr>
              <a:defRPr sz="1500" b="1">
                <a:solidFill>
                  <a:schemeClr val="bg1"/>
                </a:solidFill>
                <a:latin typeface="+mj-lt"/>
              </a:defRPr>
            </a:lvl1pPr>
          </a:lstStyle>
          <a:p>
            <a:pPr lvl="0"/>
            <a:r>
              <a:rPr lang="en-US"/>
              <a:t>Chart Five Title</a:t>
            </a:r>
          </a:p>
        </p:txBody>
      </p:sp>
      <p:sp>
        <p:nvSpPr>
          <p:cNvPr id="9" name="Text Placeholder 5">
            <a:extLst>
              <a:ext uri="{FF2B5EF4-FFF2-40B4-BE49-F238E27FC236}">
                <a16:creationId xmlns:a16="http://schemas.microsoft.com/office/drawing/2014/main" id="{D33933EA-C15B-F05F-0D8C-B2731972A312}"/>
              </a:ext>
            </a:extLst>
          </p:cNvPr>
          <p:cNvSpPr>
            <a:spLocks noGrp="1"/>
          </p:cNvSpPr>
          <p:nvPr>
            <p:ph type="body" sz="quarter" idx="24" hasCustomPrompt="1"/>
          </p:nvPr>
        </p:nvSpPr>
        <p:spPr>
          <a:xfrm>
            <a:off x="10360038" y="5376235"/>
            <a:ext cx="4572000" cy="420624"/>
          </a:xfrm>
          <a:prstGeom prst="round2SameRect">
            <a:avLst/>
          </a:prstGeom>
          <a:solidFill>
            <a:schemeClr val="accent2"/>
          </a:solidFill>
        </p:spPr>
        <p:txBody>
          <a:bodyPr lIns="91440" rIns="91440" anchor="ctr" anchorCtr="0"/>
          <a:lstStyle>
            <a:lvl1pPr>
              <a:defRPr sz="1500" b="1">
                <a:solidFill>
                  <a:schemeClr val="bg1"/>
                </a:solidFill>
                <a:latin typeface="+mj-lt"/>
              </a:defRPr>
            </a:lvl1pPr>
          </a:lstStyle>
          <a:p>
            <a:pPr lvl="0"/>
            <a:r>
              <a:rPr lang="en-US"/>
              <a:t>Chart Six Title</a:t>
            </a:r>
          </a:p>
        </p:txBody>
      </p:sp>
    </p:spTree>
    <p:extLst>
      <p:ext uri="{BB962C8B-B14F-4D97-AF65-F5344CB8AC3E}">
        <p14:creationId xmlns:p14="http://schemas.microsoft.com/office/powerpoint/2010/main" val="4280768686"/>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ubmarket Overview 2">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9B228858-23A1-4A7F-A359-E63BE64253F0}"/>
              </a:ext>
            </a:extLst>
          </p:cNvPr>
          <p:cNvSpPr>
            <a:spLocks noGrp="1"/>
          </p:cNvSpPr>
          <p:nvPr>
            <p:ph type="sldNum" sz="quarter" idx="4"/>
          </p:nvPr>
        </p:nvSpPr>
        <p:spPr>
          <a:xfrm>
            <a:off x="14697390" y="9499918"/>
            <a:ext cx="266732" cy="139461"/>
          </a:xfrm>
          <a:prstGeom prst="rect">
            <a:avLst/>
          </a:prstGeom>
        </p:spPr>
        <p:txBody>
          <a:bodyPr vert="horz" lIns="0" tIns="45720" rIns="0" bIns="45720" rtlCol="0" anchor="ctr"/>
          <a:lstStyle>
            <a:lvl1pPr algn="r">
              <a:defRPr sz="800">
                <a:solidFill>
                  <a:schemeClr val="tx1"/>
                </a:solidFill>
                <a:latin typeface="+mn-lt"/>
                <a:cs typeface="Arial" panose="020B0604020202020204" pitchFamily="34" charset="0"/>
              </a:defRPr>
            </a:lvl1pPr>
          </a:lstStyle>
          <a:p>
            <a:fld id="{7E71D787-9731-4F43-9DD8-A7CC5AD22BCA}" type="slidenum">
              <a:rPr lang="en-US" smtClean="0"/>
              <a:pPr/>
              <a:t>‹#›</a:t>
            </a:fld>
            <a:endParaRPr lang="en-US"/>
          </a:p>
        </p:txBody>
      </p:sp>
      <p:sp>
        <p:nvSpPr>
          <p:cNvPr id="10" name="Title 3">
            <a:extLst>
              <a:ext uri="{FF2B5EF4-FFF2-40B4-BE49-F238E27FC236}">
                <a16:creationId xmlns:a16="http://schemas.microsoft.com/office/drawing/2014/main" id="{F8D9F419-AD0C-4274-856C-700712B84CD5}"/>
              </a:ext>
            </a:extLst>
          </p:cNvPr>
          <p:cNvSpPr>
            <a:spLocks noGrp="1"/>
          </p:cNvSpPr>
          <p:nvPr>
            <p:ph type="title" hasCustomPrompt="1"/>
          </p:nvPr>
        </p:nvSpPr>
        <p:spPr>
          <a:xfrm>
            <a:off x="575958" y="742011"/>
            <a:ext cx="14356080" cy="527739"/>
          </a:xfrm>
        </p:spPr>
        <p:txBody>
          <a:bodyPr/>
          <a:lstStyle>
            <a:lvl1pPr>
              <a:defRPr/>
            </a:lvl1pPr>
          </a:lstStyle>
          <a:p>
            <a:r>
              <a:rPr lang="en-US"/>
              <a:t>Slide Header</a:t>
            </a:r>
          </a:p>
        </p:txBody>
      </p:sp>
      <p:cxnSp>
        <p:nvCxnSpPr>
          <p:cNvPr id="13" name="Straight Connector 12">
            <a:extLst>
              <a:ext uri="{FF2B5EF4-FFF2-40B4-BE49-F238E27FC236}">
                <a16:creationId xmlns:a16="http://schemas.microsoft.com/office/drawing/2014/main" id="{01732807-E9E1-449B-904F-C07E0C1A351D}"/>
              </a:ext>
            </a:extLst>
          </p:cNvPr>
          <p:cNvCxnSpPr>
            <a:cxnSpLocks/>
          </p:cNvCxnSpPr>
          <p:nvPr userDrawn="1"/>
        </p:nvCxnSpPr>
        <p:spPr>
          <a:xfrm>
            <a:off x="593901" y="8801095"/>
            <a:ext cx="14370221"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9" name="Text Placeholder 5">
            <a:extLst>
              <a:ext uri="{FF2B5EF4-FFF2-40B4-BE49-F238E27FC236}">
                <a16:creationId xmlns:a16="http://schemas.microsoft.com/office/drawing/2014/main" id="{59862487-7629-4E08-8659-DE7EBFF6812F}"/>
              </a:ext>
            </a:extLst>
          </p:cNvPr>
          <p:cNvSpPr>
            <a:spLocks noGrp="1"/>
          </p:cNvSpPr>
          <p:nvPr>
            <p:ph type="body" sz="quarter" idx="19" hasCustomPrompt="1"/>
          </p:nvPr>
        </p:nvSpPr>
        <p:spPr>
          <a:xfrm>
            <a:off x="575958" y="1471628"/>
            <a:ext cx="6858000" cy="420624"/>
          </a:xfrm>
          <a:prstGeom prst="round2SameRect">
            <a:avLst/>
          </a:prstGeom>
          <a:solidFill>
            <a:schemeClr val="accent2"/>
          </a:solidFill>
        </p:spPr>
        <p:txBody>
          <a:bodyPr lIns="91440" rIns="91440" anchor="ctr" anchorCtr="0"/>
          <a:lstStyle>
            <a:lvl1pPr>
              <a:defRPr sz="1500" b="1">
                <a:solidFill>
                  <a:schemeClr val="bg1"/>
                </a:solidFill>
                <a:latin typeface="+mj-lt"/>
              </a:defRPr>
            </a:lvl1pPr>
          </a:lstStyle>
          <a:p>
            <a:pPr lvl="0"/>
            <a:r>
              <a:rPr lang="en-US"/>
              <a:t>Chart One Title</a:t>
            </a:r>
          </a:p>
        </p:txBody>
      </p:sp>
      <p:sp>
        <p:nvSpPr>
          <p:cNvPr id="4" name="Text Placeholder 9">
            <a:extLst>
              <a:ext uri="{FF2B5EF4-FFF2-40B4-BE49-F238E27FC236}">
                <a16:creationId xmlns:a16="http://schemas.microsoft.com/office/drawing/2014/main" id="{97AE571D-C5EE-135A-3FC4-E0846C90570A}"/>
              </a:ext>
            </a:extLst>
          </p:cNvPr>
          <p:cNvSpPr>
            <a:spLocks noGrp="1"/>
          </p:cNvSpPr>
          <p:nvPr>
            <p:ph type="body" sz="quarter" idx="18" hasCustomPrompt="1"/>
          </p:nvPr>
        </p:nvSpPr>
        <p:spPr>
          <a:xfrm>
            <a:off x="594360" y="8942225"/>
            <a:ext cx="9866659" cy="201168"/>
          </a:xfrm>
        </p:spPr>
        <p:txBody>
          <a:bodyPr/>
          <a:lstStyle>
            <a:lvl1pPr>
              <a:spcAft>
                <a:spcPts val="0"/>
              </a:spcAft>
              <a:defRPr sz="899">
                <a:solidFill>
                  <a:schemeClr val="tx1"/>
                </a:solidFill>
                <a:latin typeface="+mn-lt"/>
              </a:defRPr>
            </a:lvl1pPr>
          </a:lstStyle>
          <a:p>
            <a:r>
              <a:rPr lang="en-US">
                <a:latin typeface="+mn-lt"/>
              </a:rPr>
              <a:t>Place source text here</a:t>
            </a:r>
          </a:p>
        </p:txBody>
      </p:sp>
      <p:sp>
        <p:nvSpPr>
          <p:cNvPr id="3" name="Text Placeholder 5">
            <a:extLst>
              <a:ext uri="{FF2B5EF4-FFF2-40B4-BE49-F238E27FC236}">
                <a16:creationId xmlns:a16="http://schemas.microsoft.com/office/drawing/2014/main" id="{31A96AE8-F4CD-D45D-F021-1EF4FED95904}"/>
              </a:ext>
            </a:extLst>
          </p:cNvPr>
          <p:cNvSpPr>
            <a:spLocks noGrp="1"/>
          </p:cNvSpPr>
          <p:nvPr>
            <p:ph type="body" sz="quarter" idx="21" hasCustomPrompt="1"/>
          </p:nvPr>
        </p:nvSpPr>
        <p:spPr>
          <a:xfrm>
            <a:off x="8077203" y="1471628"/>
            <a:ext cx="6854835" cy="420624"/>
          </a:xfrm>
          <a:prstGeom prst="round2SameRect">
            <a:avLst/>
          </a:prstGeom>
          <a:solidFill>
            <a:schemeClr val="accent2"/>
          </a:solidFill>
        </p:spPr>
        <p:txBody>
          <a:bodyPr lIns="91440" rIns="91440" anchor="ctr" anchorCtr="0"/>
          <a:lstStyle>
            <a:lvl1pPr>
              <a:defRPr sz="1500" b="1">
                <a:solidFill>
                  <a:schemeClr val="bg1"/>
                </a:solidFill>
                <a:latin typeface="+mj-lt"/>
              </a:defRPr>
            </a:lvl1pPr>
          </a:lstStyle>
          <a:p>
            <a:pPr lvl="0"/>
            <a:r>
              <a:rPr lang="en-US"/>
              <a:t>Chart Four Title</a:t>
            </a:r>
          </a:p>
        </p:txBody>
      </p:sp>
      <p:sp>
        <p:nvSpPr>
          <p:cNvPr id="5" name="Text Placeholder 5">
            <a:extLst>
              <a:ext uri="{FF2B5EF4-FFF2-40B4-BE49-F238E27FC236}">
                <a16:creationId xmlns:a16="http://schemas.microsoft.com/office/drawing/2014/main" id="{0642D6B6-71AF-16FD-55EE-92635B64323A}"/>
              </a:ext>
            </a:extLst>
          </p:cNvPr>
          <p:cNvSpPr>
            <a:spLocks noGrp="1"/>
          </p:cNvSpPr>
          <p:nvPr>
            <p:ph type="body" sz="quarter" idx="22" hasCustomPrompt="1"/>
          </p:nvPr>
        </p:nvSpPr>
        <p:spPr>
          <a:xfrm>
            <a:off x="575958" y="4081867"/>
            <a:ext cx="6857999" cy="420624"/>
          </a:xfrm>
          <a:prstGeom prst="round2SameRect">
            <a:avLst/>
          </a:prstGeom>
          <a:solidFill>
            <a:schemeClr val="accent2"/>
          </a:solidFill>
        </p:spPr>
        <p:txBody>
          <a:bodyPr lIns="91440" rIns="91440" anchor="ctr" anchorCtr="0"/>
          <a:lstStyle>
            <a:lvl1pPr>
              <a:defRPr sz="1500" b="1">
                <a:solidFill>
                  <a:schemeClr val="bg1"/>
                </a:solidFill>
                <a:latin typeface="+mj-lt"/>
              </a:defRPr>
            </a:lvl1pPr>
          </a:lstStyle>
          <a:p>
            <a:pPr lvl="0"/>
            <a:r>
              <a:rPr lang="en-US"/>
              <a:t>Chart Two Title</a:t>
            </a:r>
          </a:p>
        </p:txBody>
      </p:sp>
      <p:sp>
        <p:nvSpPr>
          <p:cNvPr id="9" name="Text Placeholder 5">
            <a:extLst>
              <a:ext uri="{FF2B5EF4-FFF2-40B4-BE49-F238E27FC236}">
                <a16:creationId xmlns:a16="http://schemas.microsoft.com/office/drawing/2014/main" id="{D33933EA-C15B-F05F-0D8C-B2731972A312}"/>
              </a:ext>
            </a:extLst>
          </p:cNvPr>
          <p:cNvSpPr>
            <a:spLocks noGrp="1"/>
          </p:cNvSpPr>
          <p:nvPr>
            <p:ph type="body" sz="quarter" idx="24" hasCustomPrompt="1"/>
          </p:nvPr>
        </p:nvSpPr>
        <p:spPr>
          <a:xfrm>
            <a:off x="8074039" y="5230528"/>
            <a:ext cx="6857999" cy="420624"/>
          </a:xfrm>
          <a:prstGeom prst="round2SameRect">
            <a:avLst/>
          </a:prstGeom>
          <a:solidFill>
            <a:schemeClr val="accent2"/>
          </a:solidFill>
        </p:spPr>
        <p:txBody>
          <a:bodyPr lIns="91440" rIns="91440" anchor="ctr" anchorCtr="0"/>
          <a:lstStyle>
            <a:lvl1pPr>
              <a:defRPr sz="1500" b="1">
                <a:solidFill>
                  <a:schemeClr val="bg1"/>
                </a:solidFill>
                <a:latin typeface="+mj-lt"/>
              </a:defRPr>
            </a:lvl1pPr>
          </a:lstStyle>
          <a:p>
            <a:pPr lvl="0"/>
            <a:r>
              <a:rPr lang="en-US"/>
              <a:t>Chart Five Title</a:t>
            </a:r>
          </a:p>
        </p:txBody>
      </p:sp>
      <p:sp>
        <p:nvSpPr>
          <p:cNvPr id="11" name="Text Placeholder 5">
            <a:extLst>
              <a:ext uri="{FF2B5EF4-FFF2-40B4-BE49-F238E27FC236}">
                <a16:creationId xmlns:a16="http://schemas.microsoft.com/office/drawing/2014/main" id="{03450DB5-D074-826A-8411-9807C1ECD7E2}"/>
              </a:ext>
            </a:extLst>
          </p:cNvPr>
          <p:cNvSpPr>
            <a:spLocks noGrp="1"/>
          </p:cNvSpPr>
          <p:nvPr>
            <p:ph type="body" sz="quarter" idx="25" hasCustomPrompt="1"/>
          </p:nvPr>
        </p:nvSpPr>
        <p:spPr>
          <a:xfrm>
            <a:off x="575957" y="6462870"/>
            <a:ext cx="6857999" cy="420624"/>
          </a:xfrm>
          <a:prstGeom prst="round2SameRect">
            <a:avLst/>
          </a:prstGeom>
          <a:solidFill>
            <a:schemeClr val="accent2"/>
          </a:solidFill>
        </p:spPr>
        <p:txBody>
          <a:bodyPr lIns="91440" rIns="91440" anchor="ctr" anchorCtr="0"/>
          <a:lstStyle>
            <a:lvl1pPr>
              <a:defRPr sz="1500" b="1">
                <a:solidFill>
                  <a:schemeClr val="bg1"/>
                </a:solidFill>
                <a:latin typeface="+mj-lt"/>
              </a:defRPr>
            </a:lvl1pPr>
          </a:lstStyle>
          <a:p>
            <a:pPr lvl="0"/>
            <a:r>
              <a:rPr lang="en-US"/>
              <a:t>Chart Three Title</a:t>
            </a:r>
          </a:p>
        </p:txBody>
      </p:sp>
    </p:spTree>
    <p:extLst>
      <p:ext uri="{BB962C8B-B14F-4D97-AF65-F5344CB8AC3E}">
        <p14:creationId xmlns:p14="http://schemas.microsoft.com/office/powerpoint/2010/main" val="407104719"/>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Section Photo">
    <p:spTree>
      <p:nvGrpSpPr>
        <p:cNvPr id="1" name=""/>
        <p:cNvGrpSpPr/>
        <p:nvPr/>
      </p:nvGrpSpPr>
      <p:grpSpPr>
        <a:xfrm>
          <a:off x="0" y="0"/>
          <a:ext cx="0" cy="0"/>
          <a:chOff x="0" y="0"/>
          <a:chExt cx="0" cy="0"/>
        </a:xfrm>
      </p:grpSpPr>
      <p:sp>
        <p:nvSpPr>
          <p:cNvPr id="19" name="object 2">
            <a:extLst>
              <a:ext uri="{FF2B5EF4-FFF2-40B4-BE49-F238E27FC236}">
                <a16:creationId xmlns:a16="http://schemas.microsoft.com/office/drawing/2014/main" id="{44DF3805-7A52-D342-A65C-1AE733DD51EE}"/>
              </a:ext>
            </a:extLst>
          </p:cNvPr>
          <p:cNvSpPr/>
          <p:nvPr userDrawn="1"/>
        </p:nvSpPr>
        <p:spPr>
          <a:xfrm>
            <a:off x="5" y="0"/>
            <a:ext cx="7783473" cy="10058400"/>
          </a:xfrm>
          <a:custGeom>
            <a:avLst/>
            <a:gdLst/>
            <a:ahLst/>
            <a:cxnLst/>
            <a:rect l="l" t="t" r="r" b="b"/>
            <a:pathLst>
              <a:path w="12192000" h="6858000">
                <a:moveTo>
                  <a:pt x="0" y="6858000"/>
                </a:moveTo>
                <a:lnTo>
                  <a:pt x="12191695" y="6858000"/>
                </a:lnTo>
                <a:lnTo>
                  <a:pt x="12191695" y="0"/>
                </a:lnTo>
                <a:lnTo>
                  <a:pt x="0" y="0"/>
                </a:lnTo>
                <a:lnTo>
                  <a:pt x="0" y="6858000"/>
                </a:lnTo>
                <a:close/>
              </a:path>
            </a:pathLst>
          </a:custGeom>
          <a:solidFill>
            <a:srgbClr val="026BB6"/>
          </a:solidFill>
        </p:spPr>
        <p:txBody>
          <a:bodyPr wrap="square" lIns="0" tIns="0" rIns="0" bIns="0" rtlCol="0"/>
          <a:lstStyle/>
          <a:p>
            <a:endParaRPr sz="3084"/>
          </a:p>
        </p:txBody>
      </p:sp>
      <p:sp>
        <p:nvSpPr>
          <p:cNvPr id="26" name="Text Placeholder 2">
            <a:extLst>
              <a:ext uri="{FF2B5EF4-FFF2-40B4-BE49-F238E27FC236}">
                <a16:creationId xmlns:a16="http://schemas.microsoft.com/office/drawing/2014/main" id="{33F3A2D2-4DBF-7841-BD2D-831891E41DE6}"/>
              </a:ext>
            </a:extLst>
          </p:cNvPr>
          <p:cNvSpPr>
            <a:spLocks noGrp="1"/>
          </p:cNvSpPr>
          <p:nvPr>
            <p:ph type="body" sz="quarter" idx="14" hasCustomPrompt="1"/>
          </p:nvPr>
        </p:nvSpPr>
        <p:spPr>
          <a:xfrm>
            <a:off x="593901" y="740664"/>
            <a:ext cx="6583680" cy="411480"/>
          </a:xfrm>
          <a:prstGeom prst="rect">
            <a:avLst/>
          </a:prstGeom>
        </p:spPr>
        <p:txBody>
          <a:bodyPr lIns="0" tIns="45720" rIns="0" bIns="45720"/>
          <a:lstStyle>
            <a:lvl1pPr marL="0" indent="0">
              <a:lnSpc>
                <a:spcPct val="100000"/>
              </a:lnSpc>
              <a:spcBef>
                <a:spcPts val="0"/>
              </a:spcBef>
              <a:spcAft>
                <a:spcPts val="0"/>
              </a:spcAft>
              <a:buNone/>
              <a:defRPr sz="1100" b="1" i="0" kern="0" cap="all" spc="100" baseline="0">
                <a:solidFill>
                  <a:schemeClr val="bg1"/>
                </a:solidFill>
                <a:latin typeface="Arial" panose="020B0604020202020204" pitchFamily="34" charset="0"/>
                <a:cs typeface="Arial" panose="020B0604020202020204" pitchFamily="34" charset="0"/>
              </a:defRPr>
            </a:lvl1pPr>
          </a:lstStyle>
          <a:p>
            <a:pPr lvl="0"/>
            <a:r>
              <a:rPr lang="en-US"/>
              <a:t>SUBHEADLINE</a:t>
            </a:r>
          </a:p>
        </p:txBody>
      </p:sp>
      <p:cxnSp>
        <p:nvCxnSpPr>
          <p:cNvPr id="9" name="Straight Connector 8">
            <a:extLst>
              <a:ext uri="{FF2B5EF4-FFF2-40B4-BE49-F238E27FC236}">
                <a16:creationId xmlns:a16="http://schemas.microsoft.com/office/drawing/2014/main" id="{0A5FB5AC-4C67-4CA0-9A9E-7E35A3ADA3B9}"/>
              </a:ext>
            </a:extLst>
          </p:cNvPr>
          <p:cNvCxnSpPr/>
          <p:nvPr userDrawn="1"/>
        </p:nvCxnSpPr>
        <p:spPr>
          <a:xfrm>
            <a:off x="593903" y="594360"/>
            <a:ext cx="658368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3" name="Title 2">
            <a:extLst>
              <a:ext uri="{FF2B5EF4-FFF2-40B4-BE49-F238E27FC236}">
                <a16:creationId xmlns:a16="http://schemas.microsoft.com/office/drawing/2014/main" id="{0C173B25-E8B7-4181-8FC5-689381133CB1}"/>
              </a:ext>
            </a:extLst>
          </p:cNvPr>
          <p:cNvSpPr>
            <a:spLocks noGrp="1"/>
          </p:cNvSpPr>
          <p:nvPr>
            <p:ph type="title" hasCustomPrompt="1"/>
          </p:nvPr>
        </p:nvSpPr>
        <p:spPr>
          <a:xfrm>
            <a:off x="594360" y="1188720"/>
            <a:ext cx="6583226" cy="3657600"/>
          </a:xfrm>
        </p:spPr>
        <p:txBody>
          <a:bodyPr/>
          <a:lstStyle>
            <a:lvl1pPr>
              <a:defRPr>
                <a:solidFill>
                  <a:schemeClr val="bg1"/>
                </a:solidFill>
                <a:latin typeface="Times New Roman" panose="02020603050405020304" pitchFamily="18" charset="0"/>
                <a:ea typeface="Baskerville Display PT" panose="02030602080406020203" pitchFamily="18" charset="0"/>
              </a:defRPr>
            </a:lvl1pPr>
          </a:lstStyle>
          <a:p>
            <a:pPr lvl="0"/>
            <a:r>
              <a:rPr lang="en-US"/>
              <a:t>Section Title</a:t>
            </a:r>
          </a:p>
        </p:txBody>
      </p:sp>
      <p:sp>
        <p:nvSpPr>
          <p:cNvPr id="6" name="Picture Placeholder 4">
            <a:extLst>
              <a:ext uri="{FF2B5EF4-FFF2-40B4-BE49-F238E27FC236}">
                <a16:creationId xmlns:a16="http://schemas.microsoft.com/office/drawing/2014/main" id="{55E7A23A-61AD-E7CA-E740-D02CCD22573B}"/>
              </a:ext>
            </a:extLst>
          </p:cNvPr>
          <p:cNvSpPr>
            <a:spLocks noGrp="1"/>
          </p:cNvSpPr>
          <p:nvPr>
            <p:ph type="pic" sz="quarter" idx="15"/>
          </p:nvPr>
        </p:nvSpPr>
        <p:spPr>
          <a:xfrm>
            <a:off x="7596188" y="0"/>
            <a:ext cx="7948612" cy="10058400"/>
          </a:xfrm>
          <a:solidFill>
            <a:srgbClr val="CCCCCC"/>
          </a:solidFill>
        </p:spPr>
        <p:txBody>
          <a:bodyPr/>
          <a:lstStyle/>
          <a:p>
            <a:endParaRPr lang="en-US"/>
          </a:p>
        </p:txBody>
      </p:sp>
    </p:spTree>
    <p:extLst>
      <p:ext uri="{BB962C8B-B14F-4D97-AF65-F5344CB8AC3E}">
        <p14:creationId xmlns:p14="http://schemas.microsoft.com/office/powerpoint/2010/main" val="1544026895"/>
      </p:ext>
    </p:extLst>
  </p:cSld>
  <p:clrMapOvr>
    <a:masterClrMapping/>
  </p:clrMapOvr>
  <p:extLst>
    <p:ext uri="{DCECCB84-F9BA-43D5-87BE-67443E8EF086}">
      <p15:sldGuideLst xmlns:p15="http://schemas.microsoft.com/office/powerpoint/2012/main">
        <p15:guide id="1" orient="horz" pos="3168" userDrawn="1">
          <p15:clr>
            <a:srgbClr val="FBAE40"/>
          </p15:clr>
        </p15:guide>
        <p15:guide id="2" pos="4896"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57E0FD4F-9304-409C-B3EC-0D95C8F21277}"/>
              </a:ext>
            </a:extLst>
          </p:cNvPr>
          <p:cNvGrpSpPr>
            <a:grpSpLocks noChangeAspect="1"/>
          </p:cNvGrpSpPr>
          <p:nvPr userDrawn="1"/>
        </p:nvGrpSpPr>
        <p:grpSpPr>
          <a:xfrm>
            <a:off x="594358" y="9175988"/>
            <a:ext cx="1926430" cy="294210"/>
            <a:chOff x="4464050" y="3178176"/>
            <a:chExt cx="3263900" cy="498475"/>
          </a:xfrm>
          <a:solidFill>
            <a:schemeClr val="tx1"/>
          </a:solidFill>
        </p:grpSpPr>
        <p:sp>
          <p:nvSpPr>
            <p:cNvPr id="7" name="Freeform 5">
              <a:extLst>
                <a:ext uri="{FF2B5EF4-FFF2-40B4-BE49-F238E27FC236}">
                  <a16:creationId xmlns:a16="http://schemas.microsoft.com/office/drawing/2014/main" id="{AC38E142-59F1-433B-8514-D582E55C9470}"/>
                </a:ext>
              </a:extLst>
            </p:cNvPr>
            <p:cNvSpPr>
              <a:spLocks/>
            </p:cNvSpPr>
            <p:nvPr/>
          </p:nvSpPr>
          <p:spPr bwMode="auto">
            <a:xfrm>
              <a:off x="5230813" y="3182938"/>
              <a:ext cx="665163" cy="493713"/>
            </a:xfrm>
            <a:custGeom>
              <a:avLst/>
              <a:gdLst>
                <a:gd name="T0" fmla="*/ 174 w 176"/>
                <a:gd name="T1" fmla="*/ 9 h 128"/>
                <a:gd name="T2" fmla="*/ 176 w 176"/>
                <a:gd name="T3" fmla="*/ 3 h 128"/>
                <a:gd name="T4" fmla="*/ 152 w 176"/>
                <a:gd name="T5" fmla="*/ 3 h 128"/>
                <a:gd name="T6" fmla="*/ 151 w 176"/>
                <a:gd name="T7" fmla="*/ 6 h 128"/>
                <a:gd name="T8" fmla="*/ 127 w 176"/>
                <a:gd name="T9" fmla="*/ 80 h 128"/>
                <a:gd name="T10" fmla="*/ 94 w 176"/>
                <a:gd name="T11" fmla="*/ 8 h 128"/>
                <a:gd name="T12" fmla="*/ 94 w 176"/>
                <a:gd name="T13" fmla="*/ 8 h 128"/>
                <a:gd name="T14" fmla="*/ 92 w 176"/>
                <a:gd name="T15" fmla="*/ 3 h 128"/>
                <a:gd name="T16" fmla="*/ 88 w 176"/>
                <a:gd name="T17" fmla="*/ 0 h 128"/>
                <a:gd name="T18" fmla="*/ 88 w 176"/>
                <a:gd name="T19" fmla="*/ 0 h 128"/>
                <a:gd name="T20" fmla="*/ 84 w 176"/>
                <a:gd name="T21" fmla="*/ 3 h 128"/>
                <a:gd name="T22" fmla="*/ 82 w 176"/>
                <a:gd name="T23" fmla="*/ 8 h 128"/>
                <a:gd name="T24" fmla="*/ 82 w 176"/>
                <a:gd name="T25" fmla="*/ 8 h 128"/>
                <a:gd name="T26" fmla="*/ 53 w 176"/>
                <a:gd name="T27" fmla="*/ 79 h 128"/>
                <a:gd name="T28" fmla="*/ 26 w 176"/>
                <a:gd name="T29" fmla="*/ 3 h 128"/>
                <a:gd name="T30" fmla="*/ 0 w 176"/>
                <a:gd name="T31" fmla="*/ 3 h 128"/>
                <a:gd name="T32" fmla="*/ 44 w 176"/>
                <a:gd name="T33" fmla="*/ 120 h 128"/>
                <a:gd name="T34" fmla="*/ 44 w 176"/>
                <a:gd name="T35" fmla="*/ 120 h 128"/>
                <a:gd name="T36" fmla="*/ 46 w 176"/>
                <a:gd name="T37" fmla="*/ 125 h 128"/>
                <a:gd name="T38" fmla="*/ 50 w 176"/>
                <a:gd name="T39" fmla="*/ 128 h 128"/>
                <a:gd name="T40" fmla="*/ 54 w 176"/>
                <a:gd name="T41" fmla="*/ 126 h 128"/>
                <a:gd name="T42" fmla="*/ 86 w 176"/>
                <a:gd name="T43" fmla="*/ 49 h 128"/>
                <a:gd name="T44" fmla="*/ 122 w 176"/>
                <a:gd name="T45" fmla="*/ 126 h 128"/>
                <a:gd name="T46" fmla="*/ 125 w 176"/>
                <a:gd name="T47" fmla="*/ 128 h 128"/>
                <a:gd name="T48" fmla="*/ 125 w 176"/>
                <a:gd name="T49" fmla="*/ 128 h 128"/>
                <a:gd name="T50" fmla="*/ 129 w 176"/>
                <a:gd name="T51" fmla="*/ 126 h 128"/>
                <a:gd name="T52" fmla="*/ 131 w 176"/>
                <a:gd name="T53" fmla="*/ 120 h 128"/>
                <a:gd name="T54" fmla="*/ 131 w 176"/>
                <a:gd name="T55" fmla="*/ 120 h 128"/>
                <a:gd name="T56" fmla="*/ 174 w 176"/>
                <a:gd name="T57" fmla="*/ 9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76" h="128">
                  <a:moveTo>
                    <a:pt x="174" y="9"/>
                  </a:moveTo>
                  <a:cubicBezTo>
                    <a:pt x="176" y="3"/>
                    <a:pt x="176" y="3"/>
                    <a:pt x="176" y="3"/>
                  </a:cubicBezTo>
                  <a:cubicBezTo>
                    <a:pt x="152" y="3"/>
                    <a:pt x="152" y="3"/>
                    <a:pt x="152" y="3"/>
                  </a:cubicBezTo>
                  <a:cubicBezTo>
                    <a:pt x="151" y="6"/>
                    <a:pt x="151" y="6"/>
                    <a:pt x="151" y="6"/>
                  </a:cubicBezTo>
                  <a:cubicBezTo>
                    <a:pt x="146" y="26"/>
                    <a:pt x="137" y="53"/>
                    <a:pt x="127" y="80"/>
                  </a:cubicBezTo>
                  <a:cubicBezTo>
                    <a:pt x="94" y="8"/>
                    <a:pt x="94" y="8"/>
                    <a:pt x="94" y="8"/>
                  </a:cubicBezTo>
                  <a:cubicBezTo>
                    <a:pt x="94" y="8"/>
                    <a:pt x="94" y="8"/>
                    <a:pt x="94" y="8"/>
                  </a:cubicBezTo>
                  <a:cubicBezTo>
                    <a:pt x="92" y="3"/>
                    <a:pt x="92" y="3"/>
                    <a:pt x="92" y="3"/>
                  </a:cubicBezTo>
                  <a:cubicBezTo>
                    <a:pt x="91" y="1"/>
                    <a:pt x="89" y="0"/>
                    <a:pt x="88" y="0"/>
                  </a:cubicBezTo>
                  <a:cubicBezTo>
                    <a:pt x="88" y="0"/>
                    <a:pt x="88" y="0"/>
                    <a:pt x="88" y="0"/>
                  </a:cubicBezTo>
                  <a:cubicBezTo>
                    <a:pt x="86" y="0"/>
                    <a:pt x="85" y="1"/>
                    <a:pt x="84" y="3"/>
                  </a:cubicBezTo>
                  <a:cubicBezTo>
                    <a:pt x="82" y="8"/>
                    <a:pt x="82" y="8"/>
                    <a:pt x="82" y="8"/>
                  </a:cubicBezTo>
                  <a:cubicBezTo>
                    <a:pt x="82" y="8"/>
                    <a:pt x="82" y="8"/>
                    <a:pt x="82" y="8"/>
                  </a:cubicBezTo>
                  <a:cubicBezTo>
                    <a:pt x="53" y="79"/>
                    <a:pt x="53" y="79"/>
                    <a:pt x="53" y="79"/>
                  </a:cubicBezTo>
                  <a:cubicBezTo>
                    <a:pt x="26" y="3"/>
                    <a:pt x="26" y="3"/>
                    <a:pt x="26" y="3"/>
                  </a:cubicBezTo>
                  <a:cubicBezTo>
                    <a:pt x="0" y="3"/>
                    <a:pt x="0" y="3"/>
                    <a:pt x="0" y="3"/>
                  </a:cubicBezTo>
                  <a:cubicBezTo>
                    <a:pt x="44" y="120"/>
                    <a:pt x="44" y="120"/>
                    <a:pt x="44" y="120"/>
                  </a:cubicBezTo>
                  <a:cubicBezTo>
                    <a:pt x="44" y="120"/>
                    <a:pt x="44" y="120"/>
                    <a:pt x="44" y="120"/>
                  </a:cubicBezTo>
                  <a:cubicBezTo>
                    <a:pt x="46" y="125"/>
                    <a:pt x="46" y="125"/>
                    <a:pt x="46" y="125"/>
                  </a:cubicBezTo>
                  <a:cubicBezTo>
                    <a:pt x="47" y="127"/>
                    <a:pt x="48" y="128"/>
                    <a:pt x="50" y="128"/>
                  </a:cubicBezTo>
                  <a:cubicBezTo>
                    <a:pt x="51" y="128"/>
                    <a:pt x="53" y="127"/>
                    <a:pt x="54" y="126"/>
                  </a:cubicBezTo>
                  <a:cubicBezTo>
                    <a:pt x="86" y="49"/>
                    <a:pt x="86" y="49"/>
                    <a:pt x="86" y="49"/>
                  </a:cubicBezTo>
                  <a:cubicBezTo>
                    <a:pt x="122" y="126"/>
                    <a:pt x="122" y="126"/>
                    <a:pt x="122" y="126"/>
                  </a:cubicBezTo>
                  <a:cubicBezTo>
                    <a:pt x="122" y="127"/>
                    <a:pt x="124" y="128"/>
                    <a:pt x="125" y="128"/>
                  </a:cubicBezTo>
                  <a:cubicBezTo>
                    <a:pt x="125" y="128"/>
                    <a:pt x="125" y="128"/>
                    <a:pt x="125" y="128"/>
                  </a:cubicBezTo>
                  <a:cubicBezTo>
                    <a:pt x="127" y="128"/>
                    <a:pt x="128" y="127"/>
                    <a:pt x="129" y="126"/>
                  </a:cubicBezTo>
                  <a:cubicBezTo>
                    <a:pt x="129" y="125"/>
                    <a:pt x="130" y="124"/>
                    <a:pt x="131" y="120"/>
                  </a:cubicBezTo>
                  <a:cubicBezTo>
                    <a:pt x="131" y="120"/>
                    <a:pt x="131" y="120"/>
                    <a:pt x="131" y="120"/>
                  </a:cubicBezTo>
                  <a:cubicBezTo>
                    <a:pt x="131" y="119"/>
                    <a:pt x="165" y="30"/>
                    <a:pt x="174"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8" name="Freeform 6">
              <a:extLst>
                <a:ext uri="{FF2B5EF4-FFF2-40B4-BE49-F238E27FC236}">
                  <a16:creationId xmlns:a16="http://schemas.microsoft.com/office/drawing/2014/main" id="{7EF5071A-ED05-4E20-B416-A55EC4A3DA96}"/>
                </a:ext>
              </a:extLst>
            </p:cNvPr>
            <p:cNvSpPr>
              <a:spLocks/>
            </p:cNvSpPr>
            <p:nvPr/>
          </p:nvSpPr>
          <p:spPr bwMode="auto">
            <a:xfrm>
              <a:off x="4921250" y="3194051"/>
              <a:ext cx="295275" cy="469900"/>
            </a:xfrm>
            <a:custGeom>
              <a:avLst/>
              <a:gdLst>
                <a:gd name="T0" fmla="*/ 27 w 78"/>
                <a:gd name="T1" fmla="*/ 103 h 122"/>
                <a:gd name="T2" fmla="*/ 27 w 78"/>
                <a:gd name="T3" fmla="*/ 67 h 122"/>
                <a:gd name="T4" fmla="*/ 27 w 78"/>
                <a:gd name="T5" fmla="*/ 67 h 122"/>
                <a:gd name="T6" fmla="*/ 68 w 78"/>
                <a:gd name="T7" fmla="*/ 68 h 122"/>
                <a:gd name="T8" fmla="*/ 73 w 78"/>
                <a:gd name="T9" fmla="*/ 68 h 122"/>
                <a:gd name="T10" fmla="*/ 73 w 78"/>
                <a:gd name="T11" fmla="*/ 47 h 122"/>
                <a:gd name="T12" fmla="*/ 68 w 78"/>
                <a:gd name="T13" fmla="*/ 47 h 122"/>
                <a:gd name="T14" fmla="*/ 27 w 78"/>
                <a:gd name="T15" fmla="*/ 48 h 122"/>
                <a:gd name="T16" fmla="*/ 27 w 78"/>
                <a:gd name="T17" fmla="*/ 19 h 122"/>
                <a:gd name="T18" fmla="*/ 72 w 78"/>
                <a:gd name="T19" fmla="*/ 20 h 122"/>
                <a:gd name="T20" fmla="*/ 77 w 78"/>
                <a:gd name="T21" fmla="*/ 20 h 122"/>
                <a:gd name="T22" fmla="*/ 77 w 78"/>
                <a:gd name="T23" fmla="*/ 0 h 122"/>
                <a:gd name="T24" fmla="*/ 0 w 78"/>
                <a:gd name="T25" fmla="*/ 0 h 122"/>
                <a:gd name="T26" fmla="*/ 0 w 78"/>
                <a:gd name="T27" fmla="*/ 5 h 122"/>
                <a:gd name="T28" fmla="*/ 2 w 78"/>
                <a:gd name="T29" fmla="*/ 51 h 122"/>
                <a:gd name="T30" fmla="*/ 2 w 78"/>
                <a:gd name="T31" fmla="*/ 72 h 122"/>
                <a:gd name="T32" fmla="*/ 0 w 78"/>
                <a:gd name="T33" fmla="*/ 117 h 122"/>
                <a:gd name="T34" fmla="*/ 0 w 78"/>
                <a:gd name="T35" fmla="*/ 122 h 122"/>
                <a:gd name="T36" fmla="*/ 78 w 78"/>
                <a:gd name="T37" fmla="*/ 122 h 122"/>
                <a:gd name="T38" fmla="*/ 78 w 78"/>
                <a:gd name="T39" fmla="*/ 101 h 122"/>
                <a:gd name="T40" fmla="*/ 73 w 78"/>
                <a:gd name="T41" fmla="*/ 101 h 122"/>
                <a:gd name="T42" fmla="*/ 27 w 78"/>
                <a:gd name="T43" fmla="*/ 103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8" h="122">
                  <a:moveTo>
                    <a:pt x="27" y="103"/>
                  </a:moveTo>
                  <a:cubicBezTo>
                    <a:pt x="27" y="95"/>
                    <a:pt x="27" y="85"/>
                    <a:pt x="27" y="67"/>
                  </a:cubicBezTo>
                  <a:cubicBezTo>
                    <a:pt x="27" y="67"/>
                    <a:pt x="27" y="67"/>
                    <a:pt x="27" y="67"/>
                  </a:cubicBezTo>
                  <a:cubicBezTo>
                    <a:pt x="36" y="67"/>
                    <a:pt x="59" y="67"/>
                    <a:pt x="68" y="68"/>
                  </a:cubicBezTo>
                  <a:cubicBezTo>
                    <a:pt x="73" y="68"/>
                    <a:pt x="73" y="68"/>
                    <a:pt x="73" y="68"/>
                  </a:cubicBezTo>
                  <a:cubicBezTo>
                    <a:pt x="73" y="47"/>
                    <a:pt x="73" y="47"/>
                    <a:pt x="73" y="47"/>
                  </a:cubicBezTo>
                  <a:cubicBezTo>
                    <a:pt x="68" y="47"/>
                    <a:pt x="68" y="47"/>
                    <a:pt x="68" y="47"/>
                  </a:cubicBezTo>
                  <a:cubicBezTo>
                    <a:pt x="57" y="48"/>
                    <a:pt x="36" y="48"/>
                    <a:pt x="27" y="48"/>
                  </a:cubicBezTo>
                  <a:cubicBezTo>
                    <a:pt x="27" y="35"/>
                    <a:pt x="27" y="26"/>
                    <a:pt x="27" y="19"/>
                  </a:cubicBezTo>
                  <a:cubicBezTo>
                    <a:pt x="39" y="19"/>
                    <a:pt x="60" y="19"/>
                    <a:pt x="72" y="20"/>
                  </a:cubicBezTo>
                  <a:cubicBezTo>
                    <a:pt x="77" y="20"/>
                    <a:pt x="77" y="20"/>
                    <a:pt x="77" y="20"/>
                  </a:cubicBezTo>
                  <a:cubicBezTo>
                    <a:pt x="77" y="0"/>
                    <a:pt x="77" y="0"/>
                    <a:pt x="77" y="0"/>
                  </a:cubicBezTo>
                  <a:cubicBezTo>
                    <a:pt x="0" y="0"/>
                    <a:pt x="0" y="0"/>
                    <a:pt x="0" y="0"/>
                  </a:cubicBezTo>
                  <a:cubicBezTo>
                    <a:pt x="0" y="5"/>
                    <a:pt x="0" y="5"/>
                    <a:pt x="0" y="5"/>
                  </a:cubicBezTo>
                  <a:cubicBezTo>
                    <a:pt x="1" y="18"/>
                    <a:pt x="2" y="31"/>
                    <a:pt x="2" y="51"/>
                  </a:cubicBezTo>
                  <a:cubicBezTo>
                    <a:pt x="2" y="72"/>
                    <a:pt x="2" y="72"/>
                    <a:pt x="2" y="72"/>
                  </a:cubicBezTo>
                  <a:cubicBezTo>
                    <a:pt x="2" y="92"/>
                    <a:pt x="2" y="104"/>
                    <a:pt x="0" y="117"/>
                  </a:cubicBezTo>
                  <a:cubicBezTo>
                    <a:pt x="0" y="122"/>
                    <a:pt x="0" y="122"/>
                    <a:pt x="0" y="122"/>
                  </a:cubicBezTo>
                  <a:cubicBezTo>
                    <a:pt x="78" y="122"/>
                    <a:pt x="78" y="122"/>
                    <a:pt x="78" y="122"/>
                  </a:cubicBezTo>
                  <a:cubicBezTo>
                    <a:pt x="78" y="101"/>
                    <a:pt x="78" y="101"/>
                    <a:pt x="78" y="101"/>
                  </a:cubicBezTo>
                  <a:cubicBezTo>
                    <a:pt x="73" y="101"/>
                    <a:pt x="73" y="101"/>
                    <a:pt x="73" y="101"/>
                  </a:cubicBezTo>
                  <a:cubicBezTo>
                    <a:pt x="60" y="103"/>
                    <a:pt x="39" y="103"/>
                    <a:pt x="27" y="10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9" name="Freeform 7">
              <a:extLst>
                <a:ext uri="{FF2B5EF4-FFF2-40B4-BE49-F238E27FC236}">
                  <a16:creationId xmlns:a16="http://schemas.microsoft.com/office/drawing/2014/main" id="{15BB95C3-2F78-4EF7-A051-28D83D3D70FF}"/>
                </a:ext>
              </a:extLst>
            </p:cNvPr>
            <p:cNvSpPr>
              <a:spLocks/>
            </p:cNvSpPr>
            <p:nvPr/>
          </p:nvSpPr>
          <p:spPr bwMode="auto">
            <a:xfrm>
              <a:off x="4464050" y="3178176"/>
              <a:ext cx="427038" cy="498475"/>
            </a:xfrm>
            <a:custGeom>
              <a:avLst/>
              <a:gdLst>
                <a:gd name="T0" fmla="*/ 89 w 113"/>
                <a:gd name="T1" fmla="*/ 9 h 129"/>
                <a:gd name="T2" fmla="*/ 90 w 113"/>
                <a:gd name="T3" fmla="*/ 54 h 129"/>
                <a:gd name="T4" fmla="*/ 90 w 113"/>
                <a:gd name="T5" fmla="*/ 80 h 129"/>
                <a:gd name="T6" fmla="*/ 13 w 113"/>
                <a:gd name="T7" fmla="*/ 6 h 129"/>
                <a:gd name="T8" fmla="*/ 13 w 113"/>
                <a:gd name="T9" fmla="*/ 6 h 129"/>
                <a:gd name="T10" fmla="*/ 9 w 113"/>
                <a:gd name="T11" fmla="*/ 2 h 129"/>
                <a:gd name="T12" fmla="*/ 4 w 113"/>
                <a:gd name="T13" fmla="*/ 1 h 129"/>
                <a:gd name="T14" fmla="*/ 2 w 113"/>
                <a:gd name="T15" fmla="*/ 5 h 129"/>
                <a:gd name="T16" fmla="*/ 2 w 113"/>
                <a:gd name="T17" fmla="*/ 66 h 129"/>
                <a:gd name="T18" fmla="*/ 0 w 113"/>
                <a:gd name="T19" fmla="*/ 121 h 129"/>
                <a:gd name="T20" fmla="*/ 0 w 113"/>
                <a:gd name="T21" fmla="*/ 126 h 129"/>
                <a:gd name="T22" fmla="*/ 25 w 113"/>
                <a:gd name="T23" fmla="*/ 126 h 129"/>
                <a:gd name="T24" fmla="*/ 25 w 113"/>
                <a:gd name="T25" fmla="*/ 121 h 129"/>
                <a:gd name="T26" fmla="*/ 23 w 113"/>
                <a:gd name="T27" fmla="*/ 71 h 129"/>
                <a:gd name="T28" fmla="*/ 23 w 113"/>
                <a:gd name="T29" fmla="*/ 50 h 129"/>
                <a:gd name="T30" fmla="*/ 105 w 113"/>
                <a:gd name="T31" fmla="*/ 128 h 129"/>
                <a:gd name="T32" fmla="*/ 108 w 113"/>
                <a:gd name="T33" fmla="*/ 129 h 129"/>
                <a:gd name="T34" fmla="*/ 109 w 113"/>
                <a:gd name="T35" fmla="*/ 129 h 129"/>
                <a:gd name="T36" fmla="*/ 111 w 113"/>
                <a:gd name="T37" fmla="*/ 125 h 129"/>
                <a:gd name="T38" fmla="*/ 111 w 113"/>
                <a:gd name="T39" fmla="*/ 108 h 129"/>
                <a:gd name="T40" fmla="*/ 111 w 113"/>
                <a:gd name="T41" fmla="*/ 108 h 129"/>
                <a:gd name="T42" fmla="*/ 111 w 113"/>
                <a:gd name="T43" fmla="*/ 56 h 129"/>
                <a:gd name="T44" fmla="*/ 113 w 113"/>
                <a:gd name="T45" fmla="*/ 9 h 129"/>
                <a:gd name="T46" fmla="*/ 113 w 113"/>
                <a:gd name="T47" fmla="*/ 4 h 129"/>
                <a:gd name="T48" fmla="*/ 88 w 113"/>
                <a:gd name="T49" fmla="*/ 4 h 129"/>
                <a:gd name="T50" fmla="*/ 89 w 113"/>
                <a:gd name="T51" fmla="*/ 9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13" h="129">
                  <a:moveTo>
                    <a:pt x="89" y="9"/>
                  </a:moveTo>
                  <a:cubicBezTo>
                    <a:pt x="90" y="25"/>
                    <a:pt x="90" y="37"/>
                    <a:pt x="90" y="54"/>
                  </a:cubicBezTo>
                  <a:cubicBezTo>
                    <a:pt x="90" y="80"/>
                    <a:pt x="90" y="80"/>
                    <a:pt x="90" y="80"/>
                  </a:cubicBezTo>
                  <a:cubicBezTo>
                    <a:pt x="13" y="6"/>
                    <a:pt x="13" y="6"/>
                    <a:pt x="13" y="6"/>
                  </a:cubicBezTo>
                  <a:cubicBezTo>
                    <a:pt x="13" y="6"/>
                    <a:pt x="13" y="6"/>
                    <a:pt x="13" y="6"/>
                  </a:cubicBezTo>
                  <a:cubicBezTo>
                    <a:pt x="9" y="2"/>
                    <a:pt x="9" y="2"/>
                    <a:pt x="9" y="2"/>
                  </a:cubicBezTo>
                  <a:cubicBezTo>
                    <a:pt x="7" y="1"/>
                    <a:pt x="6" y="0"/>
                    <a:pt x="4" y="1"/>
                  </a:cubicBezTo>
                  <a:cubicBezTo>
                    <a:pt x="3" y="2"/>
                    <a:pt x="2" y="3"/>
                    <a:pt x="2" y="5"/>
                  </a:cubicBezTo>
                  <a:cubicBezTo>
                    <a:pt x="2" y="66"/>
                    <a:pt x="2" y="66"/>
                    <a:pt x="2" y="66"/>
                  </a:cubicBezTo>
                  <a:cubicBezTo>
                    <a:pt x="2" y="90"/>
                    <a:pt x="2" y="105"/>
                    <a:pt x="0" y="121"/>
                  </a:cubicBezTo>
                  <a:cubicBezTo>
                    <a:pt x="0" y="126"/>
                    <a:pt x="0" y="126"/>
                    <a:pt x="0" y="126"/>
                  </a:cubicBezTo>
                  <a:cubicBezTo>
                    <a:pt x="25" y="126"/>
                    <a:pt x="25" y="126"/>
                    <a:pt x="25" y="126"/>
                  </a:cubicBezTo>
                  <a:cubicBezTo>
                    <a:pt x="25" y="121"/>
                    <a:pt x="25" y="121"/>
                    <a:pt x="25" y="121"/>
                  </a:cubicBezTo>
                  <a:cubicBezTo>
                    <a:pt x="23" y="104"/>
                    <a:pt x="23" y="92"/>
                    <a:pt x="23" y="71"/>
                  </a:cubicBezTo>
                  <a:cubicBezTo>
                    <a:pt x="23" y="50"/>
                    <a:pt x="23" y="50"/>
                    <a:pt x="23" y="50"/>
                  </a:cubicBezTo>
                  <a:cubicBezTo>
                    <a:pt x="105" y="128"/>
                    <a:pt x="105" y="128"/>
                    <a:pt x="105" y="128"/>
                  </a:cubicBezTo>
                  <a:cubicBezTo>
                    <a:pt x="106" y="129"/>
                    <a:pt x="107" y="129"/>
                    <a:pt x="108" y="129"/>
                  </a:cubicBezTo>
                  <a:cubicBezTo>
                    <a:pt x="108" y="129"/>
                    <a:pt x="109" y="129"/>
                    <a:pt x="109" y="129"/>
                  </a:cubicBezTo>
                  <a:cubicBezTo>
                    <a:pt x="111" y="128"/>
                    <a:pt x="111" y="127"/>
                    <a:pt x="111" y="125"/>
                  </a:cubicBezTo>
                  <a:cubicBezTo>
                    <a:pt x="111" y="108"/>
                    <a:pt x="111" y="108"/>
                    <a:pt x="111" y="108"/>
                  </a:cubicBezTo>
                  <a:cubicBezTo>
                    <a:pt x="111" y="108"/>
                    <a:pt x="111" y="108"/>
                    <a:pt x="111" y="108"/>
                  </a:cubicBezTo>
                  <a:cubicBezTo>
                    <a:pt x="111" y="56"/>
                    <a:pt x="111" y="56"/>
                    <a:pt x="111" y="56"/>
                  </a:cubicBezTo>
                  <a:cubicBezTo>
                    <a:pt x="111" y="39"/>
                    <a:pt x="112" y="23"/>
                    <a:pt x="113" y="9"/>
                  </a:cubicBezTo>
                  <a:cubicBezTo>
                    <a:pt x="113" y="4"/>
                    <a:pt x="113" y="4"/>
                    <a:pt x="113" y="4"/>
                  </a:cubicBezTo>
                  <a:cubicBezTo>
                    <a:pt x="88" y="4"/>
                    <a:pt x="88" y="4"/>
                    <a:pt x="88" y="4"/>
                  </a:cubicBezTo>
                  <a:lnTo>
                    <a:pt x="89" y="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0" name="Freeform 8">
              <a:extLst>
                <a:ext uri="{FF2B5EF4-FFF2-40B4-BE49-F238E27FC236}">
                  <a16:creationId xmlns:a16="http://schemas.microsoft.com/office/drawing/2014/main" id="{A7D4DD37-68CD-4242-B1FE-030316CC8034}"/>
                </a:ext>
              </a:extLst>
            </p:cNvPr>
            <p:cNvSpPr>
              <a:spLocks/>
            </p:cNvSpPr>
            <p:nvPr/>
          </p:nvSpPr>
          <p:spPr bwMode="auto">
            <a:xfrm>
              <a:off x="7286625" y="3194051"/>
              <a:ext cx="441325" cy="469900"/>
            </a:xfrm>
            <a:custGeom>
              <a:avLst/>
              <a:gdLst>
                <a:gd name="T0" fmla="*/ 45 w 117"/>
                <a:gd name="T1" fmla="*/ 55 h 122"/>
                <a:gd name="T2" fmla="*/ 116 w 117"/>
                <a:gd name="T3" fmla="*/ 0 h 122"/>
                <a:gd name="T4" fmla="*/ 84 w 117"/>
                <a:gd name="T5" fmla="*/ 0 h 122"/>
                <a:gd name="T6" fmla="*/ 27 w 117"/>
                <a:gd name="T7" fmla="*/ 47 h 122"/>
                <a:gd name="T8" fmla="*/ 27 w 117"/>
                <a:gd name="T9" fmla="*/ 46 h 122"/>
                <a:gd name="T10" fmla="*/ 28 w 117"/>
                <a:gd name="T11" fmla="*/ 5 h 122"/>
                <a:gd name="T12" fmla="*/ 29 w 117"/>
                <a:gd name="T13" fmla="*/ 0 h 122"/>
                <a:gd name="T14" fmla="*/ 1 w 117"/>
                <a:gd name="T15" fmla="*/ 0 h 122"/>
                <a:gd name="T16" fmla="*/ 1 w 117"/>
                <a:gd name="T17" fmla="*/ 5 h 122"/>
                <a:gd name="T18" fmla="*/ 2 w 117"/>
                <a:gd name="T19" fmla="*/ 51 h 122"/>
                <a:gd name="T20" fmla="*/ 2 w 117"/>
                <a:gd name="T21" fmla="*/ 77 h 122"/>
                <a:gd name="T22" fmla="*/ 1 w 117"/>
                <a:gd name="T23" fmla="*/ 115 h 122"/>
                <a:gd name="T24" fmla="*/ 0 w 117"/>
                <a:gd name="T25" fmla="*/ 122 h 122"/>
                <a:gd name="T26" fmla="*/ 29 w 117"/>
                <a:gd name="T27" fmla="*/ 122 h 122"/>
                <a:gd name="T28" fmla="*/ 29 w 117"/>
                <a:gd name="T29" fmla="*/ 117 h 122"/>
                <a:gd name="T30" fmla="*/ 27 w 117"/>
                <a:gd name="T31" fmla="*/ 77 h 122"/>
                <a:gd name="T32" fmla="*/ 27 w 117"/>
                <a:gd name="T33" fmla="*/ 69 h 122"/>
                <a:gd name="T34" fmla="*/ 75 w 117"/>
                <a:gd name="T35" fmla="*/ 117 h 122"/>
                <a:gd name="T36" fmla="*/ 86 w 117"/>
                <a:gd name="T37" fmla="*/ 122 h 122"/>
                <a:gd name="T38" fmla="*/ 117 w 117"/>
                <a:gd name="T39" fmla="*/ 122 h 122"/>
                <a:gd name="T40" fmla="*/ 45 w 117"/>
                <a:gd name="T41" fmla="*/ 55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17" h="122">
                  <a:moveTo>
                    <a:pt x="45" y="55"/>
                  </a:moveTo>
                  <a:cubicBezTo>
                    <a:pt x="116" y="0"/>
                    <a:pt x="116" y="0"/>
                    <a:pt x="116" y="0"/>
                  </a:cubicBezTo>
                  <a:cubicBezTo>
                    <a:pt x="84" y="0"/>
                    <a:pt x="84" y="0"/>
                    <a:pt x="84" y="0"/>
                  </a:cubicBezTo>
                  <a:cubicBezTo>
                    <a:pt x="27" y="47"/>
                    <a:pt x="27" y="47"/>
                    <a:pt x="27" y="47"/>
                  </a:cubicBezTo>
                  <a:cubicBezTo>
                    <a:pt x="27" y="46"/>
                    <a:pt x="27" y="46"/>
                    <a:pt x="27" y="46"/>
                  </a:cubicBezTo>
                  <a:cubicBezTo>
                    <a:pt x="27" y="32"/>
                    <a:pt x="27" y="19"/>
                    <a:pt x="28" y="5"/>
                  </a:cubicBezTo>
                  <a:cubicBezTo>
                    <a:pt x="29" y="0"/>
                    <a:pt x="29" y="0"/>
                    <a:pt x="29" y="0"/>
                  </a:cubicBezTo>
                  <a:cubicBezTo>
                    <a:pt x="1" y="0"/>
                    <a:pt x="1" y="0"/>
                    <a:pt x="1" y="0"/>
                  </a:cubicBezTo>
                  <a:cubicBezTo>
                    <a:pt x="1" y="5"/>
                    <a:pt x="1" y="5"/>
                    <a:pt x="1" y="5"/>
                  </a:cubicBezTo>
                  <a:cubicBezTo>
                    <a:pt x="2" y="18"/>
                    <a:pt x="2" y="31"/>
                    <a:pt x="2" y="51"/>
                  </a:cubicBezTo>
                  <a:cubicBezTo>
                    <a:pt x="2" y="77"/>
                    <a:pt x="2" y="77"/>
                    <a:pt x="2" y="77"/>
                  </a:cubicBezTo>
                  <a:cubicBezTo>
                    <a:pt x="2" y="93"/>
                    <a:pt x="2" y="103"/>
                    <a:pt x="1" y="115"/>
                  </a:cubicBezTo>
                  <a:cubicBezTo>
                    <a:pt x="0" y="122"/>
                    <a:pt x="0" y="122"/>
                    <a:pt x="0" y="122"/>
                  </a:cubicBezTo>
                  <a:cubicBezTo>
                    <a:pt x="29" y="122"/>
                    <a:pt x="29" y="122"/>
                    <a:pt x="29" y="122"/>
                  </a:cubicBezTo>
                  <a:cubicBezTo>
                    <a:pt x="29" y="117"/>
                    <a:pt x="29" y="117"/>
                    <a:pt x="29" y="117"/>
                  </a:cubicBezTo>
                  <a:cubicBezTo>
                    <a:pt x="27" y="102"/>
                    <a:pt x="27" y="93"/>
                    <a:pt x="27" y="77"/>
                  </a:cubicBezTo>
                  <a:cubicBezTo>
                    <a:pt x="27" y="69"/>
                    <a:pt x="27" y="69"/>
                    <a:pt x="27" y="69"/>
                  </a:cubicBezTo>
                  <a:cubicBezTo>
                    <a:pt x="75" y="117"/>
                    <a:pt x="75" y="117"/>
                    <a:pt x="75" y="117"/>
                  </a:cubicBezTo>
                  <a:cubicBezTo>
                    <a:pt x="78" y="121"/>
                    <a:pt x="81" y="122"/>
                    <a:pt x="86" y="122"/>
                  </a:cubicBezTo>
                  <a:cubicBezTo>
                    <a:pt x="117" y="122"/>
                    <a:pt x="117" y="122"/>
                    <a:pt x="117" y="122"/>
                  </a:cubicBezTo>
                  <a:lnTo>
                    <a:pt x="45" y="5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1" name="Freeform 9">
              <a:extLst>
                <a:ext uri="{FF2B5EF4-FFF2-40B4-BE49-F238E27FC236}">
                  <a16:creationId xmlns:a16="http://schemas.microsoft.com/office/drawing/2014/main" id="{07C53DB2-DB90-4352-8E3B-E5402C7C50DD}"/>
                </a:ext>
              </a:extLst>
            </p:cNvPr>
            <p:cNvSpPr>
              <a:spLocks noEditPoints="1"/>
            </p:cNvSpPr>
            <p:nvPr/>
          </p:nvSpPr>
          <p:spPr bwMode="auto">
            <a:xfrm>
              <a:off x="6421438" y="3182938"/>
              <a:ext cx="857250" cy="481013"/>
            </a:xfrm>
            <a:custGeom>
              <a:avLst/>
              <a:gdLst>
                <a:gd name="T0" fmla="*/ 181 w 227"/>
                <a:gd name="T1" fmla="*/ 73 h 125"/>
                <a:gd name="T2" fmla="*/ 210 w 227"/>
                <a:gd name="T3" fmla="*/ 37 h 125"/>
                <a:gd name="T4" fmla="*/ 165 w 227"/>
                <a:gd name="T5" fmla="*/ 3 h 125"/>
                <a:gd name="T6" fmla="*/ 150 w 227"/>
                <a:gd name="T7" fmla="*/ 3 h 125"/>
                <a:gd name="T8" fmla="*/ 137 w 227"/>
                <a:gd name="T9" fmla="*/ 3 h 125"/>
                <a:gd name="T10" fmla="*/ 126 w 227"/>
                <a:gd name="T11" fmla="*/ 3 h 125"/>
                <a:gd name="T12" fmla="*/ 126 w 227"/>
                <a:gd name="T13" fmla="*/ 8 h 125"/>
                <a:gd name="T14" fmla="*/ 127 w 227"/>
                <a:gd name="T15" fmla="*/ 54 h 125"/>
                <a:gd name="T16" fmla="*/ 127 w 227"/>
                <a:gd name="T17" fmla="*/ 66 h 125"/>
                <a:gd name="T18" fmla="*/ 100 w 227"/>
                <a:gd name="T19" fmla="*/ 70 h 125"/>
                <a:gd name="T20" fmla="*/ 97 w 227"/>
                <a:gd name="T21" fmla="*/ 70 h 125"/>
                <a:gd name="T22" fmla="*/ 87 w 227"/>
                <a:gd name="T23" fmla="*/ 49 h 125"/>
                <a:gd name="T24" fmla="*/ 68 w 227"/>
                <a:gd name="T25" fmla="*/ 9 h 125"/>
                <a:gd name="T26" fmla="*/ 68 w 227"/>
                <a:gd name="T27" fmla="*/ 9 h 125"/>
                <a:gd name="T28" fmla="*/ 65 w 227"/>
                <a:gd name="T29" fmla="*/ 2 h 125"/>
                <a:gd name="T30" fmla="*/ 61 w 227"/>
                <a:gd name="T31" fmla="*/ 0 h 125"/>
                <a:gd name="T32" fmla="*/ 58 w 227"/>
                <a:gd name="T33" fmla="*/ 2 h 125"/>
                <a:gd name="T34" fmla="*/ 55 w 227"/>
                <a:gd name="T35" fmla="*/ 9 h 125"/>
                <a:gd name="T36" fmla="*/ 55 w 227"/>
                <a:gd name="T37" fmla="*/ 9 h 125"/>
                <a:gd name="T38" fmla="*/ 15 w 227"/>
                <a:gd name="T39" fmla="*/ 96 h 125"/>
                <a:gd name="T40" fmla="*/ 3 w 227"/>
                <a:gd name="T41" fmla="*/ 119 h 125"/>
                <a:gd name="T42" fmla="*/ 0 w 227"/>
                <a:gd name="T43" fmla="*/ 125 h 125"/>
                <a:gd name="T44" fmla="*/ 25 w 227"/>
                <a:gd name="T45" fmla="*/ 125 h 125"/>
                <a:gd name="T46" fmla="*/ 26 w 227"/>
                <a:gd name="T47" fmla="*/ 122 h 125"/>
                <a:gd name="T48" fmla="*/ 30 w 227"/>
                <a:gd name="T49" fmla="*/ 110 h 125"/>
                <a:gd name="T50" fmla="*/ 39 w 227"/>
                <a:gd name="T51" fmla="*/ 99 h 125"/>
                <a:gd name="T52" fmla="*/ 58 w 227"/>
                <a:gd name="T53" fmla="*/ 93 h 125"/>
                <a:gd name="T54" fmla="*/ 78 w 227"/>
                <a:gd name="T55" fmla="*/ 90 h 125"/>
                <a:gd name="T56" fmla="*/ 93 w 227"/>
                <a:gd name="T57" fmla="*/ 125 h 125"/>
                <a:gd name="T58" fmla="*/ 123 w 227"/>
                <a:gd name="T59" fmla="*/ 125 h 125"/>
                <a:gd name="T60" fmla="*/ 120 w 227"/>
                <a:gd name="T61" fmla="*/ 119 h 125"/>
                <a:gd name="T62" fmla="*/ 105 w 227"/>
                <a:gd name="T63" fmla="*/ 88 h 125"/>
                <a:gd name="T64" fmla="*/ 127 w 227"/>
                <a:gd name="T65" fmla="*/ 85 h 125"/>
                <a:gd name="T66" fmla="*/ 126 w 227"/>
                <a:gd name="T67" fmla="*/ 121 h 125"/>
                <a:gd name="T68" fmla="*/ 125 w 227"/>
                <a:gd name="T69" fmla="*/ 125 h 125"/>
                <a:gd name="T70" fmla="*/ 153 w 227"/>
                <a:gd name="T71" fmla="*/ 125 h 125"/>
                <a:gd name="T72" fmla="*/ 153 w 227"/>
                <a:gd name="T73" fmla="*/ 121 h 125"/>
                <a:gd name="T74" fmla="*/ 151 w 227"/>
                <a:gd name="T75" fmla="*/ 82 h 125"/>
                <a:gd name="T76" fmla="*/ 157 w 227"/>
                <a:gd name="T77" fmla="*/ 81 h 125"/>
                <a:gd name="T78" fmla="*/ 189 w 227"/>
                <a:gd name="T79" fmla="*/ 120 h 125"/>
                <a:gd name="T80" fmla="*/ 200 w 227"/>
                <a:gd name="T81" fmla="*/ 125 h 125"/>
                <a:gd name="T82" fmla="*/ 227 w 227"/>
                <a:gd name="T83" fmla="*/ 125 h 125"/>
                <a:gd name="T84" fmla="*/ 220 w 227"/>
                <a:gd name="T85" fmla="*/ 118 h 125"/>
                <a:gd name="T86" fmla="*/ 181 w 227"/>
                <a:gd name="T87" fmla="*/ 73 h 125"/>
                <a:gd name="T88" fmla="*/ 51 w 227"/>
                <a:gd name="T89" fmla="*/ 76 h 125"/>
                <a:gd name="T90" fmla="*/ 45 w 227"/>
                <a:gd name="T91" fmla="*/ 77 h 125"/>
                <a:gd name="T92" fmla="*/ 58 w 227"/>
                <a:gd name="T93" fmla="*/ 44 h 125"/>
                <a:gd name="T94" fmla="*/ 70 w 227"/>
                <a:gd name="T95" fmla="*/ 74 h 125"/>
                <a:gd name="T96" fmla="*/ 51 w 227"/>
                <a:gd name="T97" fmla="*/ 76 h 125"/>
                <a:gd name="T98" fmla="*/ 169 w 227"/>
                <a:gd name="T99" fmla="*/ 59 h 125"/>
                <a:gd name="T100" fmla="*/ 155 w 227"/>
                <a:gd name="T101" fmla="*/ 62 h 125"/>
                <a:gd name="T102" fmla="*/ 152 w 227"/>
                <a:gd name="T103" fmla="*/ 62 h 125"/>
                <a:gd name="T104" fmla="*/ 152 w 227"/>
                <a:gd name="T105" fmla="*/ 60 h 125"/>
                <a:gd name="T106" fmla="*/ 152 w 227"/>
                <a:gd name="T107" fmla="*/ 19 h 125"/>
                <a:gd name="T108" fmla="*/ 162 w 227"/>
                <a:gd name="T109" fmla="*/ 19 h 125"/>
                <a:gd name="T110" fmla="*/ 185 w 227"/>
                <a:gd name="T111" fmla="*/ 37 h 125"/>
                <a:gd name="T112" fmla="*/ 184 w 227"/>
                <a:gd name="T113" fmla="*/ 46 h 125"/>
                <a:gd name="T114" fmla="*/ 169 w 227"/>
                <a:gd name="T115" fmla="*/ 59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27" h="125">
                  <a:moveTo>
                    <a:pt x="181" y="73"/>
                  </a:moveTo>
                  <a:cubicBezTo>
                    <a:pt x="199" y="68"/>
                    <a:pt x="210" y="55"/>
                    <a:pt x="210" y="37"/>
                  </a:cubicBezTo>
                  <a:cubicBezTo>
                    <a:pt x="210" y="24"/>
                    <a:pt x="204" y="3"/>
                    <a:pt x="165" y="3"/>
                  </a:cubicBezTo>
                  <a:cubicBezTo>
                    <a:pt x="161" y="3"/>
                    <a:pt x="156" y="3"/>
                    <a:pt x="150" y="3"/>
                  </a:cubicBezTo>
                  <a:cubicBezTo>
                    <a:pt x="145" y="3"/>
                    <a:pt x="140" y="3"/>
                    <a:pt x="137" y="3"/>
                  </a:cubicBezTo>
                  <a:cubicBezTo>
                    <a:pt x="126" y="3"/>
                    <a:pt x="126" y="3"/>
                    <a:pt x="126" y="3"/>
                  </a:cubicBezTo>
                  <a:cubicBezTo>
                    <a:pt x="126" y="8"/>
                    <a:pt x="126" y="8"/>
                    <a:pt x="126" y="8"/>
                  </a:cubicBezTo>
                  <a:cubicBezTo>
                    <a:pt x="127" y="21"/>
                    <a:pt x="127" y="35"/>
                    <a:pt x="127" y="54"/>
                  </a:cubicBezTo>
                  <a:cubicBezTo>
                    <a:pt x="127" y="66"/>
                    <a:pt x="127" y="66"/>
                    <a:pt x="127" y="66"/>
                  </a:cubicBezTo>
                  <a:cubicBezTo>
                    <a:pt x="119" y="67"/>
                    <a:pt x="109" y="69"/>
                    <a:pt x="100" y="70"/>
                  </a:cubicBezTo>
                  <a:cubicBezTo>
                    <a:pt x="99" y="70"/>
                    <a:pt x="98" y="70"/>
                    <a:pt x="97" y="70"/>
                  </a:cubicBezTo>
                  <a:cubicBezTo>
                    <a:pt x="94" y="63"/>
                    <a:pt x="91" y="56"/>
                    <a:pt x="87" y="49"/>
                  </a:cubicBezTo>
                  <a:cubicBezTo>
                    <a:pt x="68" y="9"/>
                    <a:pt x="68" y="9"/>
                    <a:pt x="68" y="9"/>
                  </a:cubicBezTo>
                  <a:cubicBezTo>
                    <a:pt x="68" y="9"/>
                    <a:pt x="68" y="9"/>
                    <a:pt x="68" y="9"/>
                  </a:cubicBezTo>
                  <a:cubicBezTo>
                    <a:pt x="65" y="2"/>
                    <a:pt x="65" y="2"/>
                    <a:pt x="65" y="2"/>
                  </a:cubicBezTo>
                  <a:cubicBezTo>
                    <a:pt x="64" y="1"/>
                    <a:pt x="63" y="0"/>
                    <a:pt x="61" y="0"/>
                  </a:cubicBezTo>
                  <a:cubicBezTo>
                    <a:pt x="60" y="0"/>
                    <a:pt x="58" y="1"/>
                    <a:pt x="58" y="2"/>
                  </a:cubicBezTo>
                  <a:cubicBezTo>
                    <a:pt x="55" y="9"/>
                    <a:pt x="55" y="9"/>
                    <a:pt x="55" y="9"/>
                  </a:cubicBezTo>
                  <a:cubicBezTo>
                    <a:pt x="55" y="9"/>
                    <a:pt x="55" y="9"/>
                    <a:pt x="55" y="9"/>
                  </a:cubicBezTo>
                  <a:cubicBezTo>
                    <a:pt x="15" y="96"/>
                    <a:pt x="15" y="96"/>
                    <a:pt x="15" y="96"/>
                  </a:cubicBezTo>
                  <a:cubicBezTo>
                    <a:pt x="10" y="106"/>
                    <a:pt x="6" y="115"/>
                    <a:pt x="3" y="119"/>
                  </a:cubicBezTo>
                  <a:cubicBezTo>
                    <a:pt x="0" y="125"/>
                    <a:pt x="0" y="125"/>
                    <a:pt x="0" y="125"/>
                  </a:cubicBezTo>
                  <a:cubicBezTo>
                    <a:pt x="25" y="125"/>
                    <a:pt x="25" y="125"/>
                    <a:pt x="25" y="125"/>
                  </a:cubicBezTo>
                  <a:cubicBezTo>
                    <a:pt x="26" y="122"/>
                    <a:pt x="26" y="122"/>
                    <a:pt x="26" y="122"/>
                  </a:cubicBezTo>
                  <a:cubicBezTo>
                    <a:pt x="27" y="118"/>
                    <a:pt x="29" y="114"/>
                    <a:pt x="30" y="110"/>
                  </a:cubicBezTo>
                  <a:cubicBezTo>
                    <a:pt x="30" y="110"/>
                    <a:pt x="33" y="102"/>
                    <a:pt x="39" y="99"/>
                  </a:cubicBezTo>
                  <a:cubicBezTo>
                    <a:pt x="44" y="96"/>
                    <a:pt x="51" y="94"/>
                    <a:pt x="58" y="93"/>
                  </a:cubicBezTo>
                  <a:cubicBezTo>
                    <a:pt x="63" y="92"/>
                    <a:pt x="71" y="91"/>
                    <a:pt x="78" y="90"/>
                  </a:cubicBezTo>
                  <a:cubicBezTo>
                    <a:pt x="93" y="125"/>
                    <a:pt x="93" y="125"/>
                    <a:pt x="93" y="125"/>
                  </a:cubicBezTo>
                  <a:cubicBezTo>
                    <a:pt x="123" y="125"/>
                    <a:pt x="123" y="125"/>
                    <a:pt x="123" y="125"/>
                  </a:cubicBezTo>
                  <a:cubicBezTo>
                    <a:pt x="120" y="119"/>
                    <a:pt x="120" y="119"/>
                    <a:pt x="120" y="119"/>
                  </a:cubicBezTo>
                  <a:cubicBezTo>
                    <a:pt x="114" y="107"/>
                    <a:pt x="109" y="97"/>
                    <a:pt x="105" y="88"/>
                  </a:cubicBezTo>
                  <a:cubicBezTo>
                    <a:pt x="113" y="87"/>
                    <a:pt x="120" y="86"/>
                    <a:pt x="127" y="85"/>
                  </a:cubicBezTo>
                  <a:cubicBezTo>
                    <a:pt x="127" y="99"/>
                    <a:pt x="127" y="109"/>
                    <a:pt x="126" y="121"/>
                  </a:cubicBezTo>
                  <a:cubicBezTo>
                    <a:pt x="125" y="125"/>
                    <a:pt x="125" y="125"/>
                    <a:pt x="125" y="125"/>
                  </a:cubicBezTo>
                  <a:cubicBezTo>
                    <a:pt x="153" y="125"/>
                    <a:pt x="153" y="125"/>
                    <a:pt x="153" y="125"/>
                  </a:cubicBezTo>
                  <a:cubicBezTo>
                    <a:pt x="153" y="121"/>
                    <a:pt x="153" y="121"/>
                    <a:pt x="153" y="121"/>
                  </a:cubicBezTo>
                  <a:cubicBezTo>
                    <a:pt x="152" y="107"/>
                    <a:pt x="151" y="95"/>
                    <a:pt x="151" y="82"/>
                  </a:cubicBezTo>
                  <a:cubicBezTo>
                    <a:pt x="153" y="81"/>
                    <a:pt x="155" y="81"/>
                    <a:pt x="157" y="81"/>
                  </a:cubicBezTo>
                  <a:cubicBezTo>
                    <a:pt x="189" y="120"/>
                    <a:pt x="189" y="120"/>
                    <a:pt x="189" y="120"/>
                  </a:cubicBezTo>
                  <a:cubicBezTo>
                    <a:pt x="192" y="124"/>
                    <a:pt x="195" y="125"/>
                    <a:pt x="200" y="125"/>
                  </a:cubicBezTo>
                  <a:cubicBezTo>
                    <a:pt x="227" y="125"/>
                    <a:pt x="227" y="125"/>
                    <a:pt x="227" y="125"/>
                  </a:cubicBezTo>
                  <a:cubicBezTo>
                    <a:pt x="220" y="118"/>
                    <a:pt x="220" y="118"/>
                    <a:pt x="220" y="118"/>
                  </a:cubicBezTo>
                  <a:cubicBezTo>
                    <a:pt x="207" y="104"/>
                    <a:pt x="195" y="90"/>
                    <a:pt x="181" y="73"/>
                  </a:cubicBezTo>
                  <a:close/>
                  <a:moveTo>
                    <a:pt x="51" y="76"/>
                  </a:moveTo>
                  <a:cubicBezTo>
                    <a:pt x="49" y="77"/>
                    <a:pt x="47" y="77"/>
                    <a:pt x="45" y="77"/>
                  </a:cubicBezTo>
                  <a:cubicBezTo>
                    <a:pt x="58" y="44"/>
                    <a:pt x="58" y="44"/>
                    <a:pt x="58" y="44"/>
                  </a:cubicBezTo>
                  <a:cubicBezTo>
                    <a:pt x="70" y="74"/>
                    <a:pt x="70" y="74"/>
                    <a:pt x="70" y="74"/>
                  </a:cubicBezTo>
                  <a:cubicBezTo>
                    <a:pt x="63" y="75"/>
                    <a:pt x="57" y="75"/>
                    <a:pt x="51" y="76"/>
                  </a:cubicBezTo>
                  <a:close/>
                  <a:moveTo>
                    <a:pt x="169" y="59"/>
                  </a:moveTo>
                  <a:cubicBezTo>
                    <a:pt x="165" y="60"/>
                    <a:pt x="161" y="61"/>
                    <a:pt x="155" y="62"/>
                  </a:cubicBezTo>
                  <a:cubicBezTo>
                    <a:pt x="154" y="62"/>
                    <a:pt x="152" y="62"/>
                    <a:pt x="152" y="62"/>
                  </a:cubicBezTo>
                  <a:cubicBezTo>
                    <a:pt x="152" y="60"/>
                    <a:pt x="152" y="60"/>
                    <a:pt x="152" y="60"/>
                  </a:cubicBezTo>
                  <a:cubicBezTo>
                    <a:pt x="152" y="46"/>
                    <a:pt x="152" y="31"/>
                    <a:pt x="152" y="19"/>
                  </a:cubicBezTo>
                  <a:cubicBezTo>
                    <a:pt x="155" y="19"/>
                    <a:pt x="158" y="19"/>
                    <a:pt x="162" y="19"/>
                  </a:cubicBezTo>
                  <a:cubicBezTo>
                    <a:pt x="173" y="19"/>
                    <a:pt x="185" y="22"/>
                    <a:pt x="185" y="37"/>
                  </a:cubicBezTo>
                  <a:cubicBezTo>
                    <a:pt x="185" y="41"/>
                    <a:pt x="185" y="44"/>
                    <a:pt x="184" y="46"/>
                  </a:cubicBezTo>
                  <a:cubicBezTo>
                    <a:pt x="182" y="53"/>
                    <a:pt x="175" y="57"/>
                    <a:pt x="169"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3" name="Freeform 10">
              <a:extLst>
                <a:ext uri="{FF2B5EF4-FFF2-40B4-BE49-F238E27FC236}">
                  <a16:creationId xmlns:a16="http://schemas.microsoft.com/office/drawing/2014/main" id="{DAF9DDEB-9CEA-47A2-8F3D-B8994B801BDC}"/>
                </a:ext>
              </a:extLst>
            </p:cNvPr>
            <p:cNvSpPr>
              <a:spLocks/>
            </p:cNvSpPr>
            <p:nvPr/>
          </p:nvSpPr>
          <p:spPr bwMode="auto">
            <a:xfrm>
              <a:off x="5838825" y="3178176"/>
              <a:ext cx="571500" cy="498475"/>
            </a:xfrm>
            <a:custGeom>
              <a:avLst/>
              <a:gdLst>
                <a:gd name="T0" fmla="*/ 144 w 151"/>
                <a:gd name="T1" fmla="*/ 83 h 129"/>
                <a:gd name="T2" fmla="*/ 134 w 151"/>
                <a:gd name="T3" fmla="*/ 13 h 129"/>
                <a:gd name="T4" fmla="*/ 134 w 151"/>
                <a:gd name="T5" fmla="*/ 13 h 129"/>
                <a:gd name="T6" fmla="*/ 133 w 151"/>
                <a:gd name="T7" fmla="*/ 5 h 129"/>
                <a:gd name="T8" fmla="*/ 130 w 151"/>
                <a:gd name="T9" fmla="*/ 1 h 129"/>
                <a:gd name="T10" fmla="*/ 126 w 151"/>
                <a:gd name="T11" fmla="*/ 3 h 129"/>
                <a:gd name="T12" fmla="*/ 78 w 151"/>
                <a:gd name="T13" fmla="*/ 88 h 129"/>
                <a:gd name="T14" fmla="*/ 31 w 151"/>
                <a:gd name="T15" fmla="*/ 9 h 129"/>
                <a:gd name="T16" fmla="*/ 28 w 151"/>
                <a:gd name="T17" fmla="*/ 3 h 129"/>
                <a:gd name="T18" fmla="*/ 23 w 151"/>
                <a:gd name="T19" fmla="*/ 1 h 129"/>
                <a:gd name="T20" fmla="*/ 20 w 151"/>
                <a:gd name="T21" fmla="*/ 4 h 129"/>
                <a:gd name="T22" fmla="*/ 9 w 151"/>
                <a:gd name="T23" fmla="*/ 76 h 129"/>
                <a:gd name="T24" fmla="*/ 1 w 151"/>
                <a:gd name="T25" fmla="*/ 121 h 129"/>
                <a:gd name="T26" fmla="*/ 0 w 151"/>
                <a:gd name="T27" fmla="*/ 126 h 129"/>
                <a:gd name="T28" fmla="*/ 24 w 151"/>
                <a:gd name="T29" fmla="*/ 126 h 129"/>
                <a:gd name="T30" fmla="*/ 24 w 151"/>
                <a:gd name="T31" fmla="*/ 122 h 129"/>
                <a:gd name="T32" fmla="*/ 28 w 151"/>
                <a:gd name="T33" fmla="*/ 79 h 129"/>
                <a:gd name="T34" fmla="*/ 31 w 151"/>
                <a:gd name="T35" fmla="*/ 57 h 129"/>
                <a:gd name="T36" fmla="*/ 69 w 151"/>
                <a:gd name="T37" fmla="*/ 124 h 129"/>
                <a:gd name="T38" fmla="*/ 69 w 151"/>
                <a:gd name="T39" fmla="*/ 124 h 129"/>
                <a:gd name="T40" fmla="*/ 71 w 151"/>
                <a:gd name="T41" fmla="*/ 127 h 129"/>
                <a:gd name="T42" fmla="*/ 75 w 151"/>
                <a:gd name="T43" fmla="*/ 129 h 129"/>
                <a:gd name="T44" fmla="*/ 75 w 151"/>
                <a:gd name="T45" fmla="*/ 129 h 129"/>
                <a:gd name="T46" fmla="*/ 78 w 151"/>
                <a:gd name="T47" fmla="*/ 127 h 129"/>
                <a:gd name="T48" fmla="*/ 80 w 151"/>
                <a:gd name="T49" fmla="*/ 123 h 129"/>
                <a:gd name="T50" fmla="*/ 117 w 151"/>
                <a:gd name="T51" fmla="*/ 58 h 129"/>
                <a:gd name="T52" fmla="*/ 120 w 151"/>
                <a:gd name="T53" fmla="*/ 89 h 129"/>
                <a:gd name="T54" fmla="*/ 123 w 151"/>
                <a:gd name="T55" fmla="*/ 122 h 129"/>
                <a:gd name="T56" fmla="*/ 123 w 151"/>
                <a:gd name="T57" fmla="*/ 126 h 129"/>
                <a:gd name="T58" fmla="*/ 151 w 151"/>
                <a:gd name="T59" fmla="*/ 126 h 129"/>
                <a:gd name="T60" fmla="*/ 150 w 151"/>
                <a:gd name="T61" fmla="*/ 121 h 129"/>
                <a:gd name="T62" fmla="*/ 144 w 151"/>
                <a:gd name="T63" fmla="*/ 83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51" h="129">
                  <a:moveTo>
                    <a:pt x="144" y="83"/>
                  </a:moveTo>
                  <a:cubicBezTo>
                    <a:pt x="134" y="13"/>
                    <a:pt x="134" y="13"/>
                    <a:pt x="134" y="13"/>
                  </a:cubicBezTo>
                  <a:cubicBezTo>
                    <a:pt x="134" y="13"/>
                    <a:pt x="134" y="13"/>
                    <a:pt x="134" y="13"/>
                  </a:cubicBezTo>
                  <a:cubicBezTo>
                    <a:pt x="133" y="5"/>
                    <a:pt x="133" y="5"/>
                    <a:pt x="133" y="5"/>
                  </a:cubicBezTo>
                  <a:cubicBezTo>
                    <a:pt x="133" y="2"/>
                    <a:pt x="131" y="1"/>
                    <a:pt x="130" y="1"/>
                  </a:cubicBezTo>
                  <a:cubicBezTo>
                    <a:pt x="128" y="0"/>
                    <a:pt x="127" y="1"/>
                    <a:pt x="126" y="3"/>
                  </a:cubicBezTo>
                  <a:cubicBezTo>
                    <a:pt x="125" y="5"/>
                    <a:pt x="78" y="88"/>
                    <a:pt x="78" y="88"/>
                  </a:cubicBezTo>
                  <a:cubicBezTo>
                    <a:pt x="31" y="9"/>
                    <a:pt x="31" y="9"/>
                    <a:pt x="31" y="9"/>
                  </a:cubicBezTo>
                  <a:cubicBezTo>
                    <a:pt x="28" y="3"/>
                    <a:pt x="28" y="3"/>
                    <a:pt x="28" y="3"/>
                  </a:cubicBezTo>
                  <a:cubicBezTo>
                    <a:pt x="27" y="2"/>
                    <a:pt x="25" y="1"/>
                    <a:pt x="23" y="1"/>
                  </a:cubicBezTo>
                  <a:cubicBezTo>
                    <a:pt x="22" y="1"/>
                    <a:pt x="21" y="2"/>
                    <a:pt x="20" y="4"/>
                  </a:cubicBezTo>
                  <a:cubicBezTo>
                    <a:pt x="9" y="76"/>
                    <a:pt x="9" y="76"/>
                    <a:pt x="9" y="76"/>
                  </a:cubicBezTo>
                  <a:cubicBezTo>
                    <a:pt x="6" y="94"/>
                    <a:pt x="4" y="107"/>
                    <a:pt x="1" y="121"/>
                  </a:cubicBezTo>
                  <a:cubicBezTo>
                    <a:pt x="0" y="126"/>
                    <a:pt x="0" y="126"/>
                    <a:pt x="0" y="126"/>
                  </a:cubicBezTo>
                  <a:cubicBezTo>
                    <a:pt x="24" y="126"/>
                    <a:pt x="24" y="126"/>
                    <a:pt x="24" y="126"/>
                  </a:cubicBezTo>
                  <a:cubicBezTo>
                    <a:pt x="24" y="122"/>
                    <a:pt x="24" y="122"/>
                    <a:pt x="24" y="122"/>
                  </a:cubicBezTo>
                  <a:cubicBezTo>
                    <a:pt x="25" y="110"/>
                    <a:pt x="26" y="98"/>
                    <a:pt x="28" y="79"/>
                  </a:cubicBezTo>
                  <a:cubicBezTo>
                    <a:pt x="31" y="57"/>
                    <a:pt x="31" y="57"/>
                    <a:pt x="31" y="57"/>
                  </a:cubicBezTo>
                  <a:cubicBezTo>
                    <a:pt x="69" y="124"/>
                    <a:pt x="69" y="124"/>
                    <a:pt x="69" y="124"/>
                  </a:cubicBezTo>
                  <a:cubicBezTo>
                    <a:pt x="69" y="124"/>
                    <a:pt x="69" y="124"/>
                    <a:pt x="69" y="124"/>
                  </a:cubicBezTo>
                  <a:cubicBezTo>
                    <a:pt x="71" y="127"/>
                    <a:pt x="71" y="127"/>
                    <a:pt x="71" y="127"/>
                  </a:cubicBezTo>
                  <a:cubicBezTo>
                    <a:pt x="72" y="128"/>
                    <a:pt x="73" y="129"/>
                    <a:pt x="75" y="129"/>
                  </a:cubicBezTo>
                  <a:cubicBezTo>
                    <a:pt x="75" y="129"/>
                    <a:pt x="75" y="129"/>
                    <a:pt x="75" y="129"/>
                  </a:cubicBezTo>
                  <a:cubicBezTo>
                    <a:pt x="76" y="129"/>
                    <a:pt x="77" y="128"/>
                    <a:pt x="78" y="127"/>
                  </a:cubicBezTo>
                  <a:cubicBezTo>
                    <a:pt x="80" y="123"/>
                    <a:pt x="80" y="123"/>
                    <a:pt x="80" y="123"/>
                  </a:cubicBezTo>
                  <a:cubicBezTo>
                    <a:pt x="80" y="123"/>
                    <a:pt x="117" y="58"/>
                    <a:pt x="117" y="58"/>
                  </a:cubicBezTo>
                  <a:cubicBezTo>
                    <a:pt x="120" y="89"/>
                    <a:pt x="120" y="89"/>
                    <a:pt x="120" y="89"/>
                  </a:cubicBezTo>
                  <a:cubicBezTo>
                    <a:pt x="122" y="101"/>
                    <a:pt x="123" y="112"/>
                    <a:pt x="123" y="122"/>
                  </a:cubicBezTo>
                  <a:cubicBezTo>
                    <a:pt x="123" y="126"/>
                    <a:pt x="123" y="126"/>
                    <a:pt x="123" y="126"/>
                  </a:cubicBezTo>
                  <a:cubicBezTo>
                    <a:pt x="151" y="126"/>
                    <a:pt x="151" y="126"/>
                    <a:pt x="151" y="126"/>
                  </a:cubicBezTo>
                  <a:cubicBezTo>
                    <a:pt x="150" y="121"/>
                    <a:pt x="150" y="121"/>
                    <a:pt x="150" y="121"/>
                  </a:cubicBezTo>
                  <a:cubicBezTo>
                    <a:pt x="148" y="108"/>
                    <a:pt x="146" y="95"/>
                    <a:pt x="144" y="8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grpSp>
      <p:cxnSp>
        <p:nvCxnSpPr>
          <p:cNvPr id="18" name="Straight Connector 17">
            <a:extLst>
              <a:ext uri="{FF2B5EF4-FFF2-40B4-BE49-F238E27FC236}">
                <a16:creationId xmlns:a16="http://schemas.microsoft.com/office/drawing/2014/main" id="{59DB3A91-93BC-4FBA-ACCB-843CF022579D}"/>
              </a:ext>
            </a:extLst>
          </p:cNvPr>
          <p:cNvCxnSpPr/>
          <p:nvPr userDrawn="1"/>
        </p:nvCxnSpPr>
        <p:spPr>
          <a:xfrm>
            <a:off x="594360" y="597862"/>
            <a:ext cx="1435608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0" name="Title Placeholder 19">
            <a:extLst>
              <a:ext uri="{FF2B5EF4-FFF2-40B4-BE49-F238E27FC236}">
                <a16:creationId xmlns:a16="http://schemas.microsoft.com/office/drawing/2014/main" id="{11DC3596-EDA0-4CFD-BF70-CC226CB2B416}"/>
              </a:ext>
            </a:extLst>
          </p:cNvPr>
          <p:cNvSpPr>
            <a:spLocks noGrp="1"/>
          </p:cNvSpPr>
          <p:nvPr>
            <p:ph type="title"/>
          </p:nvPr>
        </p:nvSpPr>
        <p:spPr>
          <a:xfrm>
            <a:off x="594360" y="1176705"/>
            <a:ext cx="14344131" cy="1944687"/>
          </a:xfrm>
          <a:prstGeom prst="rect">
            <a:avLst/>
          </a:prstGeom>
        </p:spPr>
        <p:txBody>
          <a:bodyPr vert="horz" lIns="0" tIns="45720" rIns="0" bIns="45720" rtlCol="0" anchor="t">
            <a:noAutofit/>
          </a:bodyPr>
          <a:lstStyle/>
          <a:p>
            <a:r>
              <a:rPr lang="en-US"/>
              <a:t>Click to edit Master title style</a:t>
            </a:r>
          </a:p>
        </p:txBody>
      </p:sp>
      <p:sp>
        <p:nvSpPr>
          <p:cNvPr id="21" name="Text Placeholder 20">
            <a:extLst>
              <a:ext uri="{FF2B5EF4-FFF2-40B4-BE49-F238E27FC236}">
                <a16:creationId xmlns:a16="http://schemas.microsoft.com/office/drawing/2014/main" id="{56AF4D0E-0616-4352-A024-C347C65A1689}"/>
              </a:ext>
            </a:extLst>
          </p:cNvPr>
          <p:cNvSpPr>
            <a:spLocks noGrp="1"/>
          </p:cNvSpPr>
          <p:nvPr>
            <p:ph type="body" idx="1"/>
          </p:nvPr>
        </p:nvSpPr>
        <p:spPr>
          <a:xfrm>
            <a:off x="594360" y="3121393"/>
            <a:ext cx="14344131" cy="4815500"/>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2840624"/>
      </p:ext>
    </p:extLst>
  </p:cSld>
  <p:clrMap bg1="lt1" tx1="dk1" bg2="lt2" tx2="dk2" accent1="accent1" accent2="accent2" accent3="accent3" accent4="accent4" accent5="accent5" accent6="accent6" hlink="hlink" folHlink="folHlink"/>
  <p:sldLayoutIdLst>
    <p:sldLayoutId id="2147483710" r:id="rId1"/>
  </p:sldLayoutIdLst>
  <p:txStyles>
    <p:titleStyle>
      <a:lvl1pPr algn="l" defTabSz="1165828" rtl="0" eaLnBrk="1" latinLnBrk="0" hangingPunct="1">
        <a:lnSpc>
          <a:spcPct val="90000"/>
        </a:lnSpc>
        <a:spcBef>
          <a:spcPct val="0"/>
        </a:spcBef>
        <a:buNone/>
        <a:defRPr sz="6400" kern="1200">
          <a:solidFill>
            <a:schemeClr val="tx1"/>
          </a:solidFill>
          <a:latin typeface="+mj-lt"/>
          <a:ea typeface="+mj-ea"/>
          <a:cs typeface="+mj-cs"/>
        </a:defRPr>
      </a:lvl1pPr>
    </p:titleStyle>
    <p:bodyStyle>
      <a:lvl1pPr marL="0" indent="0" algn="l" defTabSz="1165828" rtl="0" eaLnBrk="1" latinLnBrk="0" hangingPunct="1">
        <a:lnSpc>
          <a:spcPct val="125000"/>
        </a:lnSpc>
        <a:spcBef>
          <a:spcPts val="0"/>
        </a:spcBef>
        <a:spcAft>
          <a:spcPts val="600"/>
        </a:spcAft>
        <a:buFont typeface="Arial" panose="020B0604020202020204" pitchFamily="34" charset="0"/>
        <a:buNone/>
        <a:defRPr sz="1500" kern="1200">
          <a:solidFill>
            <a:schemeClr val="tx1"/>
          </a:solidFill>
          <a:latin typeface="+mn-lt"/>
          <a:ea typeface="+mn-ea"/>
          <a:cs typeface="+mn-cs"/>
        </a:defRPr>
      </a:lvl1pPr>
      <a:lvl2pPr marL="182563" indent="-182563" algn="l" defTabSz="1165828" rtl="0" eaLnBrk="1" latinLnBrk="0" hangingPunct="1">
        <a:lnSpc>
          <a:spcPct val="125000"/>
        </a:lnSpc>
        <a:spcBef>
          <a:spcPts val="0"/>
        </a:spcBef>
        <a:spcAft>
          <a:spcPts val="600"/>
        </a:spcAft>
        <a:buFont typeface="Arial" panose="020B0604020202020204" pitchFamily="34" charset="0"/>
        <a:buChar char="–"/>
        <a:defRPr sz="1500" kern="1200">
          <a:solidFill>
            <a:schemeClr val="tx1"/>
          </a:solidFill>
          <a:latin typeface="+mn-lt"/>
          <a:ea typeface="+mn-ea"/>
          <a:cs typeface="+mn-cs"/>
        </a:defRPr>
      </a:lvl2pPr>
      <a:lvl3pPr marL="365760" indent="-182880" algn="l" defTabSz="1165828" rtl="0" eaLnBrk="1" latinLnBrk="0" hangingPunct="1">
        <a:lnSpc>
          <a:spcPct val="125000"/>
        </a:lnSpc>
        <a:spcBef>
          <a:spcPts val="0"/>
        </a:spcBef>
        <a:spcAft>
          <a:spcPts val="600"/>
        </a:spcAft>
        <a:buFont typeface="Arial" panose="020B0604020202020204" pitchFamily="34" charset="0"/>
        <a:buChar char="–"/>
        <a:defRPr sz="1500" kern="1200">
          <a:solidFill>
            <a:schemeClr val="tx1"/>
          </a:solidFill>
          <a:latin typeface="+mn-lt"/>
          <a:ea typeface="+mn-ea"/>
          <a:cs typeface="+mn-cs"/>
        </a:defRPr>
      </a:lvl3pPr>
      <a:lvl4pPr marL="548640" indent="-182880" algn="l" defTabSz="1165828" rtl="0" eaLnBrk="1" latinLnBrk="0" hangingPunct="1">
        <a:lnSpc>
          <a:spcPct val="125000"/>
        </a:lnSpc>
        <a:spcBef>
          <a:spcPts val="0"/>
        </a:spcBef>
        <a:spcAft>
          <a:spcPts val="600"/>
        </a:spcAft>
        <a:buFont typeface="Arial" panose="020B0604020202020204" pitchFamily="34" charset="0"/>
        <a:buChar char="–"/>
        <a:defRPr sz="1500" kern="1200">
          <a:solidFill>
            <a:schemeClr val="tx1"/>
          </a:solidFill>
          <a:latin typeface="+mn-lt"/>
          <a:ea typeface="+mn-ea"/>
          <a:cs typeface="+mn-cs"/>
        </a:defRPr>
      </a:lvl4pPr>
      <a:lvl5pPr marL="731520" indent="-182880" algn="l" defTabSz="1165828" rtl="0" eaLnBrk="1" latinLnBrk="0" hangingPunct="1">
        <a:lnSpc>
          <a:spcPct val="125000"/>
        </a:lnSpc>
        <a:spcBef>
          <a:spcPts val="0"/>
        </a:spcBef>
        <a:spcAft>
          <a:spcPts val="600"/>
        </a:spcAft>
        <a:buFont typeface="Arial" panose="020B0604020202020204" pitchFamily="34" charset="0"/>
        <a:buChar char="–"/>
        <a:defRPr sz="1500" kern="1200">
          <a:solidFill>
            <a:schemeClr val="tx1"/>
          </a:solidFill>
          <a:latin typeface="+mn-lt"/>
          <a:ea typeface="+mn-ea"/>
          <a:cs typeface="+mn-cs"/>
        </a:defRPr>
      </a:lvl5pPr>
      <a:lvl6pPr marL="3206028" indent="-291457" algn="l" defTabSz="1165828" rtl="0" eaLnBrk="1" latinLnBrk="0" hangingPunct="1">
        <a:lnSpc>
          <a:spcPct val="90000"/>
        </a:lnSpc>
        <a:spcBef>
          <a:spcPts val="638"/>
        </a:spcBef>
        <a:buFont typeface="Arial" panose="020B0604020202020204" pitchFamily="34" charset="0"/>
        <a:buChar char="•"/>
        <a:defRPr sz="2295" kern="1200">
          <a:solidFill>
            <a:schemeClr val="tx1"/>
          </a:solidFill>
          <a:latin typeface="+mn-lt"/>
          <a:ea typeface="+mn-ea"/>
          <a:cs typeface="+mn-cs"/>
        </a:defRPr>
      </a:lvl6pPr>
      <a:lvl7pPr marL="3788943" indent="-291457" algn="l" defTabSz="1165828" rtl="0" eaLnBrk="1" latinLnBrk="0" hangingPunct="1">
        <a:lnSpc>
          <a:spcPct val="90000"/>
        </a:lnSpc>
        <a:spcBef>
          <a:spcPts val="638"/>
        </a:spcBef>
        <a:buFont typeface="Arial" panose="020B0604020202020204" pitchFamily="34" charset="0"/>
        <a:buChar char="•"/>
        <a:defRPr sz="2295" kern="1200">
          <a:solidFill>
            <a:schemeClr val="tx1"/>
          </a:solidFill>
          <a:latin typeface="+mn-lt"/>
          <a:ea typeface="+mn-ea"/>
          <a:cs typeface="+mn-cs"/>
        </a:defRPr>
      </a:lvl7pPr>
      <a:lvl8pPr marL="4371856" indent="-291457" algn="l" defTabSz="1165828" rtl="0" eaLnBrk="1" latinLnBrk="0" hangingPunct="1">
        <a:lnSpc>
          <a:spcPct val="90000"/>
        </a:lnSpc>
        <a:spcBef>
          <a:spcPts val="638"/>
        </a:spcBef>
        <a:buFont typeface="Arial" panose="020B0604020202020204" pitchFamily="34" charset="0"/>
        <a:buChar char="•"/>
        <a:defRPr sz="2295" kern="1200">
          <a:solidFill>
            <a:schemeClr val="tx1"/>
          </a:solidFill>
          <a:latin typeface="+mn-lt"/>
          <a:ea typeface="+mn-ea"/>
          <a:cs typeface="+mn-cs"/>
        </a:defRPr>
      </a:lvl8pPr>
      <a:lvl9pPr marL="4954771" indent="-291457" algn="l" defTabSz="1165828" rtl="0" eaLnBrk="1" latinLnBrk="0" hangingPunct="1">
        <a:lnSpc>
          <a:spcPct val="90000"/>
        </a:lnSpc>
        <a:spcBef>
          <a:spcPts val="638"/>
        </a:spcBef>
        <a:buFont typeface="Arial" panose="020B0604020202020204" pitchFamily="34" charset="0"/>
        <a:buChar char="•"/>
        <a:defRPr sz="2295" kern="1200">
          <a:solidFill>
            <a:schemeClr val="tx1"/>
          </a:solidFill>
          <a:latin typeface="+mn-lt"/>
          <a:ea typeface="+mn-ea"/>
          <a:cs typeface="+mn-cs"/>
        </a:defRPr>
      </a:lvl9pPr>
    </p:bodyStyle>
    <p:otherStyle>
      <a:defPPr>
        <a:defRPr lang="en-US"/>
      </a:defPPr>
      <a:lvl1pPr marL="0" algn="l" defTabSz="1165828" rtl="0" eaLnBrk="1" latinLnBrk="0" hangingPunct="1">
        <a:defRPr sz="2295" kern="1200">
          <a:solidFill>
            <a:schemeClr val="tx1"/>
          </a:solidFill>
          <a:latin typeface="+mn-lt"/>
          <a:ea typeface="+mn-ea"/>
          <a:cs typeface="+mn-cs"/>
        </a:defRPr>
      </a:lvl1pPr>
      <a:lvl2pPr marL="582915" algn="l" defTabSz="1165828" rtl="0" eaLnBrk="1" latinLnBrk="0" hangingPunct="1">
        <a:defRPr sz="2295" kern="1200">
          <a:solidFill>
            <a:schemeClr val="tx1"/>
          </a:solidFill>
          <a:latin typeface="+mn-lt"/>
          <a:ea typeface="+mn-ea"/>
          <a:cs typeface="+mn-cs"/>
        </a:defRPr>
      </a:lvl2pPr>
      <a:lvl3pPr marL="1165828" algn="l" defTabSz="1165828" rtl="0" eaLnBrk="1" latinLnBrk="0" hangingPunct="1">
        <a:defRPr sz="2295" kern="1200">
          <a:solidFill>
            <a:schemeClr val="tx1"/>
          </a:solidFill>
          <a:latin typeface="+mn-lt"/>
          <a:ea typeface="+mn-ea"/>
          <a:cs typeface="+mn-cs"/>
        </a:defRPr>
      </a:lvl3pPr>
      <a:lvl4pPr marL="1748743" algn="l" defTabSz="1165828" rtl="0" eaLnBrk="1" latinLnBrk="0" hangingPunct="1">
        <a:defRPr sz="2295" kern="1200">
          <a:solidFill>
            <a:schemeClr val="tx1"/>
          </a:solidFill>
          <a:latin typeface="+mn-lt"/>
          <a:ea typeface="+mn-ea"/>
          <a:cs typeface="+mn-cs"/>
        </a:defRPr>
      </a:lvl4pPr>
      <a:lvl5pPr marL="2331658" algn="l" defTabSz="1165828" rtl="0" eaLnBrk="1" latinLnBrk="0" hangingPunct="1">
        <a:defRPr sz="2295" kern="1200">
          <a:solidFill>
            <a:schemeClr val="tx1"/>
          </a:solidFill>
          <a:latin typeface="+mn-lt"/>
          <a:ea typeface="+mn-ea"/>
          <a:cs typeface="+mn-cs"/>
        </a:defRPr>
      </a:lvl5pPr>
      <a:lvl6pPr marL="2914571" algn="l" defTabSz="1165828" rtl="0" eaLnBrk="1" latinLnBrk="0" hangingPunct="1">
        <a:defRPr sz="2295" kern="1200">
          <a:solidFill>
            <a:schemeClr val="tx1"/>
          </a:solidFill>
          <a:latin typeface="+mn-lt"/>
          <a:ea typeface="+mn-ea"/>
          <a:cs typeface="+mn-cs"/>
        </a:defRPr>
      </a:lvl6pPr>
      <a:lvl7pPr marL="3497486" algn="l" defTabSz="1165828" rtl="0" eaLnBrk="1" latinLnBrk="0" hangingPunct="1">
        <a:defRPr sz="2295" kern="1200">
          <a:solidFill>
            <a:schemeClr val="tx1"/>
          </a:solidFill>
          <a:latin typeface="+mn-lt"/>
          <a:ea typeface="+mn-ea"/>
          <a:cs typeface="+mn-cs"/>
        </a:defRPr>
      </a:lvl7pPr>
      <a:lvl8pPr marL="4080400" algn="l" defTabSz="1165828" rtl="0" eaLnBrk="1" latinLnBrk="0" hangingPunct="1">
        <a:defRPr sz="2295" kern="1200">
          <a:solidFill>
            <a:schemeClr val="tx1"/>
          </a:solidFill>
          <a:latin typeface="+mn-lt"/>
          <a:ea typeface="+mn-ea"/>
          <a:cs typeface="+mn-cs"/>
        </a:defRPr>
      </a:lvl8pPr>
      <a:lvl9pPr marL="4663314" algn="l" defTabSz="1165828" rtl="0" eaLnBrk="1" latinLnBrk="0" hangingPunct="1">
        <a:defRPr sz="2295"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68" userDrawn="1">
          <p15:clr>
            <a:srgbClr val="F26B43"/>
          </p15:clr>
        </p15:guide>
        <p15:guide id="2" pos="4896"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Title Placeholder 1">
            <a:extLst>
              <a:ext uri="{FF2B5EF4-FFF2-40B4-BE49-F238E27FC236}">
                <a16:creationId xmlns:a16="http://schemas.microsoft.com/office/drawing/2014/main" id="{515EFEA7-F7BD-3B3F-7502-3A0A4A6F0E45}"/>
              </a:ext>
            </a:extLst>
          </p:cNvPr>
          <p:cNvSpPr>
            <a:spLocks noGrp="1"/>
          </p:cNvSpPr>
          <p:nvPr>
            <p:ph type="title"/>
          </p:nvPr>
        </p:nvSpPr>
        <p:spPr>
          <a:xfrm>
            <a:off x="593900" y="1170432"/>
            <a:ext cx="14356080" cy="1005840"/>
          </a:xfrm>
          <a:prstGeom prst="rect">
            <a:avLst/>
          </a:prstGeom>
        </p:spPr>
        <p:txBody>
          <a:bodyPr vert="horz" lIns="0" tIns="0" rIns="0" bIns="0" rtlCol="0" anchor="t">
            <a:noAutofit/>
          </a:bodyPr>
          <a:lstStyle/>
          <a:p>
            <a:r>
              <a:rPr lang="en-US"/>
              <a:t>Click to edit Master title style</a:t>
            </a:r>
          </a:p>
        </p:txBody>
      </p:sp>
      <p:sp>
        <p:nvSpPr>
          <p:cNvPr id="6" name="Text Placeholder 2">
            <a:extLst>
              <a:ext uri="{FF2B5EF4-FFF2-40B4-BE49-F238E27FC236}">
                <a16:creationId xmlns:a16="http://schemas.microsoft.com/office/drawing/2014/main" id="{83B778FA-39AC-AF09-9B44-04504205D377}"/>
              </a:ext>
            </a:extLst>
          </p:cNvPr>
          <p:cNvSpPr>
            <a:spLocks noGrp="1"/>
          </p:cNvSpPr>
          <p:nvPr>
            <p:ph type="body" idx="1"/>
          </p:nvPr>
        </p:nvSpPr>
        <p:spPr>
          <a:xfrm>
            <a:off x="594590" y="2286000"/>
            <a:ext cx="14356080" cy="6858000"/>
          </a:xfrm>
          <a:prstGeom prst="rect">
            <a:avLst/>
          </a:prstGeom>
        </p:spPr>
        <p:txBody>
          <a:bodyPr vert="horz" lIns="0" tIns="0" rIns="0" bIns="0" rtlCol="0" anchor="t">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Box 8">
            <a:extLst>
              <a:ext uri="{FF2B5EF4-FFF2-40B4-BE49-F238E27FC236}">
                <a16:creationId xmlns:a16="http://schemas.microsoft.com/office/drawing/2014/main" id="{31A2FC70-54FA-49DC-B7B4-C3515117D9DC}"/>
              </a:ext>
            </a:extLst>
          </p:cNvPr>
          <p:cNvSpPr txBox="1"/>
          <p:nvPr userDrawn="1"/>
        </p:nvSpPr>
        <p:spPr>
          <a:xfrm>
            <a:off x="14017392" y="9499917"/>
            <a:ext cx="729255" cy="139462"/>
          </a:xfrm>
          <a:prstGeom prst="rect">
            <a:avLst/>
          </a:prstGeom>
        </p:spPr>
        <p:txBody>
          <a:bodyPr vert="horz" wrap="square" lIns="0" tIns="16193" rIns="0" bIns="0" rtlCol="0" anchor="ctr">
            <a:spAutoFit/>
          </a:bodyPr>
          <a:lstStyle/>
          <a:p>
            <a:pPr marL="16193" marR="0" indent="0" algn="r" defTabSz="1165776" eaLnBrk="1" fontAlgn="auto" latinLnBrk="0" hangingPunct="1">
              <a:lnSpc>
                <a:spcPct val="100000"/>
              </a:lnSpc>
              <a:spcBef>
                <a:spcPts val="128"/>
              </a:spcBef>
              <a:spcAft>
                <a:spcPts val="0"/>
              </a:spcAft>
              <a:buClrTx/>
              <a:buSzTx/>
              <a:buFontTx/>
              <a:buNone/>
              <a:tabLst/>
            </a:pPr>
            <a:r>
              <a:rPr kumimoji="0" lang="en-US" sz="800" b="1" i="0" u="none" strike="noStrike" kern="0" cap="none" spc="100" normalizeH="0" baseline="0" noProof="0">
                <a:ln>
                  <a:noFill/>
                </a:ln>
                <a:solidFill>
                  <a:schemeClr val="tx1"/>
                </a:solidFill>
                <a:effectLst/>
                <a:uLnTx/>
                <a:uFillTx/>
                <a:latin typeface="+mn-lt"/>
                <a:ea typeface="+mj-ea"/>
                <a:cs typeface="Arial" panose="020B0604020202020204" pitchFamily="34" charset="0"/>
              </a:rPr>
              <a:t>NEWMARK</a:t>
            </a:r>
          </a:p>
        </p:txBody>
      </p:sp>
      <p:sp>
        <p:nvSpPr>
          <p:cNvPr id="11" name="Slide Number Placeholder 6">
            <a:extLst>
              <a:ext uri="{FF2B5EF4-FFF2-40B4-BE49-F238E27FC236}">
                <a16:creationId xmlns:a16="http://schemas.microsoft.com/office/drawing/2014/main" id="{4027A292-74FD-290E-5270-5FC067A853C0}"/>
              </a:ext>
            </a:extLst>
          </p:cNvPr>
          <p:cNvSpPr>
            <a:spLocks noGrp="1"/>
          </p:cNvSpPr>
          <p:nvPr>
            <p:ph type="sldNum" sz="quarter" idx="4"/>
          </p:nvPr>
        </p:nvSpPr>
        <p:spPr>
          <a:xfrm>
            <a:off x="14697390" y="9499918"/>
            <a:ext cx="266732" cy="139461"/>
          </a:xfrm>
          <a:prstGeom prst="rect">
            <a:avLst/>
          </a:prstGeom>
        </p:spPr>
        <p:txBody>
          <a:bodyPr vert="horz" lIns="0" tIns="45720" rIns="0" bIns="45720" rtlCol="0" anchor="ctr"/>
          <a:lstStyle>
            <a:lvl1pPr algn="r">
              <a:defRPr sz="800">
                <a:solidFill>
                  <a:schemeClr val="tx1"/>
                </a:solidFill>
                <a:latin typeface="+mn-lt"/>
                <a:cs typeface="Arial" panose="020B0604020202020204" pitchFamily="34" charset="0"/>
              </a:defRPr>
            </a:lvl1pPr>
          </a:lstStyle>
          <a:p>
            <a:fld id="{7E71D787-9731-4F43-9DD8-A7CC5AD22BCA}" type="slidenum">
              <a:rPr lang="en-US" smtClean="0"/>
              <a:pPr/>
              <a:t>‹#›</a:t>
            </a:fld>
            <a:endParaRPr lang="en-US"/>
          </a:p>
        </p:txBody>
      </p:sp>
      <p:cxnSp>
        <p:nvCxnSpPr>
          <p:cNvPr id="13" name="Straight Connector 12">
            <a:extLst>
              <a:ext uri="{FF2B5EF4-FFF2-40B4-BE49-F238E27FC236}">
                <a16:creationId xmlns:a16="http://schemas.microsoft.com/office/drawing/2014/main" id="{F7B731B9-3274-F5A7-1A7A-1E6E75F2A911}"/>
              </a:ext>
            </a:extLst>
          </p:cNvPr>
          <p:cNvCxnSpPr/>
          <p:nvPr userDrawn="1"/>
        </p:nvCxnSpPr>
        <p:spPr>
          <a:xfrm>
            <a:off x="593903" y="594360"/>
            <a:ext cx="14356080" cy="0"/>
          </a:xfrm>
          <a:prstGeom prst="line">
            <a:avLst/>
          </a:prstGeom>
          <a:ln>
            <a:solidFill>
              <a:srgbClr val="026BB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05098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9" r:id="rId6"/>
    <p:sldLayoutId id="2147483670" r:id="rId7"/>
    <p:sldLayoutId id="2147483666" r:id="rId8"/>
    <p:sldLayoutId id="2147483667" r:id="rId9"/>
    <p:sldLayoutId id="2147483668" r:id="rId10"/>
  </p:sldLayoutIdLst>
  <p:hf hdr="0" ftr="0" dt="0"/>
  <p:txStyles>
    <p:titleStyle>
      <a:lvl1pPr algn="l" defTabSz="1165776" rtl="0" eaLnBrk="1" latinLnBrk="0" hangingPunct="1">
        <a:lnSpc>
          <a:spcPct val="100000"/>
        </a:lnSpc>
        <a:spcBef>
          <a:spcPct val="0"/>
        </a:spcBef>
        <a:buNone/>
        <a:defRPr sz="3200" kern="1200">
          <a:solidFill>
            <a:schemeClr val="tx1"/>
          </a:solidFill>
          <a:latin typeface="+mj-lt"/>
          <a:ea typeface="+mj-ea"/>
          <a:cs typeface="+mj-cs"/>
        </a:defRPr>
      </a:lvl1pPr>
    </p:titleStyle>
    <p:bodyStyle>
      <a:lvl1pPr marL="0" indent="0" algn="l" defTabSz="1165776" rtl="0" eaLnBrk="1" latinLnBrk="0" hangingPunct="1">
        <a:lnSpc>
          <a:spcPct val="100000"/>
        </a:lnSpc>
        <a:spcBef>
          <a:spcPts val="0"/>
        </a:spcBef>
        <a:spcAft>
          <a:spcPts val="1500"/>
        </a:spcAft>
        <a:buFont typeface="Arial" panose="020B0604020202020204" pitchFamily="34" charset="0"/>
        <a:buNone/>
        <a:defRPr sz="1400" kern="1200">
          <a:solidFill>
            <a:srgbClr val="026BB6"/>
          </a:solidFill>
          <a:latin typeface="+mn-lt"/>
          <a:ea typeface="+mn-ea"/>
          <a:cs typeface="+mn-cs"/>
        </a:defRPr>
      </a:lvl1pPr>
      <a:lvl2pPr marL="0" indent="0" algn="l" defTabSz="1165776" rtl="0" eaLnBrk="1" latinLnBrk="0" hangingPunct="1">
        <a:lnSpc>
          <a:spcPct val="125000"/>
        </a:lnSpc>
        <a:spcBef>
          <a:spcPts val="0"/>
        </a:spcBef>
        <a:spcAft>
          <a:spcPts val="600"/>
        </a:spcAft>
        <a:buFont typeface="Arial" panose="020B0604020202020204" pitchFamily="34" charset="0"/>
        <a:buNone/>
        <a:defRPr sz="1500" kern="1200">
          <a:solidFill>
            <a:schemeClr val="tx1"/>
          </a:solidFill>
          <a:latin typeface="+mj-lt"/>
          <a:ea typeface="+mn-ea"/>
          <a:cs typeface="+mn-cs"/>
        </a:defRPr>
      </a:lvl2pPr>
      <a:lvl3pPr marL="182872" indent="-182872" algn="l" defTabSz="1165776" rtl="0" eaLnBrk="1" latinLnBrk="0" hangingPunct="1">
        <a:lnSpc>
          <a:spcPct val="125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3pPr>
      <a:lvl4pPr marL="365744" indent="-182872" algn="l" defTabSz="1165776" rtl="0" eaLnBrk="1" latinLnBrk="0" hangingPunct="1">
        <a:lnSpc>
          <a:spcPct val="125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4pPr>
      <a:lvl5pPr marL="548616" indent="-182872" algn="l" defTabSz="1165776" rtl="0" eaLnBrk="1" latinLnBrk="0" hangingPunct="1">
        <a:lnSpc>
          <a:spcPct val="125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5pPr>
      <a:lvl6pPr marL="3205885" indent="-291444" algn="l" defTabSz="1165776" rtl="0" eaLnBrk="1" latinLnBrk="0" hangingPunct="1">
        <a:lnSpc>
          <a:spcPct val="90000"/>
        </a:lnSpc>
        <a:spcBef>
          <a:spcPts val="638"/>
        </a:spcBef>
        <a:buFont typeface="Arial" panose="020B0604020202020204" pitchFamily="34" charset="0"/>
        <a:buChar char="•"/>
        <a:defRPr sz="2295" kern="1200">
          <a:solidFill>
            <a:schemeClr val="tx1"/>
          </a:solidFill>
          <a:latin typeface="+mn-lt"/>
          <a:ea typeface="+mn-ea"/>
          <a:cs typeface="+mn-cs"/>
        </a:defRPr>
      </a:lvl6pPr>
      <a:lvl7pPr marL="3788775" indent="-291444" algn="l" defTabSz="1165776" rtl="0" eaLnBrk="1" latinLnBrk="0" hangingPunct="1">
        <a:lnSpc>
          <a:spcPct val="90000"/>
        </a:lnSpc>
        <a:spcBef>
          <a:spcPts val="638"/>
        </a:spcBef>
        <a:buFont typeface="Arial" panose="020B0604020202020204" pitchFamily="34" charset="0"/>
        <a:buChar char="•"/>
        <a:defRPr sz="2295" kern="1200">
          <a:solidFill>
            <a:schemeClr val="tx1"/>
          </a:solidFill>
          <a:latin typeface="+mn-lt"/>
          <a:ea typeface="+mn-ea"/>
          <a:cs typeface="+mn-cs"/>
        </a:defRPr>
      </a:lvl7pPr>
      <a:lvl8pPr marL="4371662" indent="-291444" algn="l" defTabSz="1165776" rtl="0" eaLnBrk="1" latinLnBrk="0" hangingPunct="1">
        <a:lnSpc>
          <a:spcPct val="90000"/>
        </a:lnSpc>
        <a:spcBef>
          <a:spcPts val="638"/>
        </a:spcBef>
        <a:buFont typeface="Arial" panose="020B0604020202020204" pitchFamily="34" charset="0"/>
        <a:buChar char="•"/>
        <a:defRPr sz="2295" kern="1200">
          <a:solidFill>
            <a:schemeClr val="tx1"/>
          </a:solidFill>
          <a:latin typeface="+mn-lt"/>
          <a:ea typeface="+mn-ea"/>
          <a:cs typeface="+mn-cs"/>
        </a:defRPr>
      </a:lvl8pPr>
      <a:lvl9pPr marL="4954551" indent="-291444" algn="l" defTabSz="1165776" rtl="0" eaLnBrk="1" latinLnBrk="0" hangingPunct="1">
        <a:lnSpc>
          <a:spcPct val="90000"/>
        </a:lnSpc>
        <a:spcBef>
          <a:spcPts val="638"/>
        </a:spcBef>
        <a:buFont typeface="Arial" panose="020B0604020202020204" pitchFamily="34" charset="0"/>
        <a:buChar char="•"/>
        <a:defRPr sz="2295" kern="1200">
          <a:solidFill>
            <a:schemeClr val="tx1"/>
          </a:solidFill>
          <a:latin typeface="+mn-lt"/>
          <a:ea typeface="+mn-ea"/>
          <a:cs typeface="+mn-cs"/>
        </a:defRPr>
      </a:lvl9pPr>
    </p:bodyStyle>
    <p:otherStyle>
      <a:defPPr>
        <a:defRPr lang="en-US"/>
      </a:defPPr>
      <a:lvl1pPr marL="0" algn="l" defTabSz="1165776" rtl="0" eaLnBrk="1" latinLnBrk="0" hangingPunct="1">
        <a:defRPr sz="2295" kern="1200">
          <a:solidFill>
            <a:schemeClr val="tx1"/>
          </a:solidFill>
          <a:latin typeface="+mn-lt"/>
          <a:ea typeface="+mn-ea"/>
          <a:cs typeface="+mn-cs"/>
        </a:defRPr>
      </a:lvl1pPr>
      <a:lvl2pPr marL="582889" algn="l" defTabSz="1165776" rtl="0" eaLnBrk="1" latinLnBrk="0" hangingPunct="1">
        <a:defRPr sz="2295" kern="1200">
          <a:solidFill>
            <a:schemeClr val="tx1"/>
          </a:solidFill>
          <a:latin typeface="+mn-lt"/>
          <a:ea typeface="+mn-ea"/>
          <a:cs typeface="+mn-cs"/>
        </a:defRPr>
      </a:lvl2pPr>
      <a:lvl3pPr marL="1165776" algn="l" defTabSz="1165776" rtl="0" eaLnBrk="1" latinLnBrk="0" hangingPunct="1">
        <a:defRPr sz="2295" kern="1200">
          <a:solidFill>
            <a:schemeClr val="tx1"/>
          </a:solidFill>
          <a:latin typeface="+mn-lt"/>
          <a:ea typeface="+mn-ea"/>
          <a:cs typeface="+mn-cs"/>
        </a:defRPr>
      </a:lvl3pPr>
      <a:lvl4pPr marL="1748666" algn="l" defTabSz="1165776" rtl="0" eaLnBrk="1" latinLnBrk="0" hangingPunct="1">
        <a:defRPr sz="2295" kern="1200">
          <a:solidFill>
            <a:schemeClr val="tx1"/>
          </a:solidFill>
          <a:latin typeface="+mn-lt"/>
          <a:ea typeface="+mn-ea"/>
          <a:cs typeface="+mn-cs"/>
        </a:defRPr>
      </a:lvl4pPr>
      <a:lvl5pPr marL="2331554" algn="l" defTabSz="1165776" rtl="0" eaLnBrk="1" latinLnBrk="0" hangingPunct="1">
        <a:defRPr sz="2295" kern="1200">
          <a:solidFill>
            <a:schemeClr val="tx1"/>
          </a:solidFill>
          <a:latin typeface="+mn-lt"/>
          <a:ea typeface="+mn-ea"/>
          <a:cs typeface="+mn-cs"/>
        </a:defRPr>
      </a:lvl5pPr>
      <a:lvl6pPr marL="2914441" algn="l" defTabSz="1165776" rtl="0" eaLnBrk="1" latinLnBrk="0" hangingPunct="1">
        <a:defRPr sz="2295" kern="1200">
          <a:solidFill>
            <a:schemeClr val="tx1"/>
          </a:solidFill>
          <a:latin typeface="+mn-lt"/>
          <a:ea typeface="+mn-ea"/>
          <a:cs typeface="+mn-cs"/>
        </a:defRPr>
      </a:lvl6pPr>
      <a:lvl7pPr marL="3497330" algn="l" defTabSz="1165776" rtl="0" eaLnBrk="1" latinLnBrk="0" hangingPunct="1">
        <a:defRPr sz="2295" kern="1200">
          <a:solidFill>
            <a:schemeClr val="tx1"/>
          </a:solidFill>
          <a:latin typeface="+mn-lt"/>
          <a:ea typeface="+mn-ea"/>
          <a:cs typeface="+mn-cs"/>
        </a:defRPr>
      </a:lvl7pPr>
      <a:lvl8pPr marL="4080219" algn="l" defTabSz="1165776" rtl="0" eaLnBrk="1" latinLnBrk="0" hangingPunct="1">
        <a:defRPr sz="2295" kern="1200">
          <a:solidFill>
            <a:schemeClr val="tx1"/>
          </a:solidFill>
          <a:latin typeface="+mn-lt"/>
          <a:ea typeface="+mn-ea"/>
          <a:cs typeface="+mn-cs"/>
        </a:defRPr>
      </a:lvl8pPr>
      <a:lvl9pPr marL="4663107" algn="l" defTabSz="1165776" rtl="0" eaLnBrk="1" latinLnBrk="0" hangingPunct="1">
        <a:defRPr sz="2295"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68" userDrawn="1">
          <p15:clr>
            <a:srgbClr val="F26B43"/>
          </p15:clr>
        </p15:guide>
        <p15:guide id="2" pos="4896"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5043E84B-B4D7-41B5-AD7A-D320250AE23B}"/>
              </a:ext>
            </a:extLst>
          </p:cNvPr>
          <p:cNvCxnSpPr/>
          <p:nvPr userDrawn="1"/>
        </p:nvCxnSpPr>
        <p:spPr>
          <a:xfrm>
            <a:off x="593904" y="594360"/>
            <a:ext cx="14356080" cy="0"/>
          </a:xfrm>
          <a:prstGeom prst="line">
            <a:avLst/>
          </a:prstGeom>
          <a:ln>
            <a:solidFill>
              <a:srgbClr val="026BB6"/>
            </a:solidFill>
          </a:ln>
        </p:spPr>
        <p:style>
          <a:lnRef idx="1">
            <a:schemeClr val="accent1"/>
          </a:lnRef>
          <a:fillRef idx="0">
            <a:schemeClr val="accent1"/>
          </a:fillRef>
          <a:effectRef idx="0">
            <a:schemeClr val="accent1"/>
          </a:effectRef>
          <a:fontRef idx="minor">
            <a:schemeClr val="tx1"/>
          </a:fontRef>
        </p:style>
      </p:cxnSp>
      <p:sp>
        <p:nvSpPr>
          <p:cNvPr id="8" name="Title Placeholder 1">
            <a:extLst>
              <a:ext uri="{FF2B5EF4-FFF2-40B4-BE49-F238E27FC236}">
                <a16:creationId xmlns:a16="http://schemas.microsoft.com/office/drawing/2014/main" id="{4944A78E-EACA-4003-AD71-289E5BD0CD33}"/>
              </a:ext>
            </a:extLst>
          </p:cNvPr>
          <p:cNvSpPr>
            <a:spLocks noGrp="1"/>
          </p:cNvSpPr>
          <p:nvPr>
            <p:ph type="title"/>
          </p:nvPr>
        </p:nvSpPr>
        <p:spPr>
          <a:xfrm>
            <a:off x="593900" y="1170432"/>
            <a:ext cx="14356080" cy="1005840"/>
          </a:xfrm>
          <a:prstGeom prst="rect">
            <a:avLst/>
          </a:prstGeom>
        </p:spPr>
        <p:txBody>
          <a:bodyPr vert="horz" lIns="0" tIns="0" rIns="0" bIns="0" rtlCol="0" anchor="t">
            <a:noAutofit/>
          </a:bodyPr>
          <a:lstStyle/>
          <a:p>
            <a:r>
              <a:rPr lang="en-US"/>
              <a:t>Click to edit Master title style</a:t>
            </a:r>
          </a:p>
        </p:txBody>
      </p:sp>
      <p:sp>
        <p:nvSpPr>
          <p:cNvPr id="9" name="Text Placeholder 2">
            <a:extLst>
              <a:ext uri="{FF2B5EF4-FFF2-40B4-BE49-F238E27FC236}">
                <a16:creationId xmlns:a16="http://schemas.microsoft.com/office/drawing/2014/main" id="{7AEB9A34-D236-49B5-A018-BA20DA78EACA}"/>
              </a:ext>
            </a:extLst>
          </p:cNvPr>
          <p:cNvSpPr>
            <a:spLocks noGrp="1"/>
          </p:cNvSpPr>
          <p:nvPr>
            <p:ph type="body" idx="1"/>
          </p:nvPr>
        </p:nvSpPr>
        <p:spPr>
          <a:xfrm>
            <a:off x="594589" y="2286000"/>
            <a:ext cx="14356080" cy="6858000"/>
          </a:xfrm>
          <a:prstGeom prst="rect">
            <a:avLst/>
          </a:prstGeom>
        </p:spPr>
        <p:txBody>
          <a:bodyPr vert="horz" lIns="0" tIns="0" rIns="0" bIns="0" rtlCol="0" anchor="t">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67390786"/>
      </p:ext>
    </p:extLst>
  </p:cSld>
  <p:clrMap bg1="lt1" tx1="dk1" bg2="lt2" tx2="dk2" accent1="accent1" accent2="accent2" accent3="accent3" accent4="accent4" accent5="accent5" accent6="accent6" hlink="hlink" folHlink="folHlink"/>
  <p:sldLayoutIdLst>
    <p:sldLayoutId id="2147483732" r:id="rId1"/>
  </p:sldLayoutIdLst>
  <p:hf hdr="0" ftr="0" dt="0"/>
  <p:txStyles>
    <p:titleStyle>
      <a:lvl1pPr algn="l" defTabSz="1165828" rtl="0" eaLnBrk="1" latinLnBrk="0" hangingPunct="1">
        <a:lnSpc>
          <a:spcPct val="100000"/>
        </a:lnSpc>
        <a:spcBef>
          <a:spcPct val="0"/>
        </a:spcBef>
        <a:buNone/>
        <a:defRPr sz="3200" kern="1200">
          <a:solidFill>
            <a:schemeClr val="tx1"/>
          </a:solidFill>
          <a:latin typeface="+mj-lt"/>
          <a:ea typeface="+mj-ea"/>
          <a:cs typeface="+mj-cs"/>
        </a:defRPr>
      </a:lvl1pPr>
    </p:titleStyle>
    <p:bodyStyle>
      <a:lvl1pPr marL="0" indent="0" algn="l" defTabSz="1165828" rtl="0" eaLnBrk="1" latinLnBrk="0" hangingPunct="1">
        <a:lnSpc>
          <a:spcPct val="125000"/>
        </a:lnSpc>
        <a:spcBef>
          <a:spcPts val="0"/>
        </a:spcBef>
        <a:spcAft>
          <a:spcPts val="600"/>
        </a:spcAft>
        <a:buFont typeface="Arial" panose="020B0604020202020204" pitchFamily="34" charset="0"/>
        <a:buNone/>
        <a:defRPr sz="1500" kern="1200">
          <a:solidFill>
            <a:schemeClr val="tx1"/>
          </a:solidFill>
          <a:latin typeface="+mn-lt"/>
          <a:ea typeface="+mn-ea"/>
          <a:cs typeface="+mn-cs"/>
        </a:defRPr>
      </a:lvl1pPr>
      <a:lvl2pPr marL="182880" indent="-182880" algn="l" defTabSz="1165828" rtl="0" eaLnBrk="1" latinLnBrk="0" hangingPunct="1">
        <a:lnSpc>
          <a:spcPct val="125000"/>
        </a:lnSpc>
        <a:spcBef>
          <a:spcPts val="0"/>
        </a:spcBef>
        <a:spcAft>
          <a:spcPts val="600"/>
        </a:spcAft>
        <a:buFont typeface="Arial" panose="020B0604020202020204" pitchFamily="34" charset="0"/>
        <a:buChar char="–"/>
        <a:defRPr sz="1500" kern="1200">
          <a:solidFill>
            <a:schemeClr val="tx1"/>
          </a:solidFill>
          <a:latin typeface="+mn-lt"/>
          <a:ea typeface="+mn-ea"/>
          <a:cs typeface="+mn-cs"/>
        </a:defRPr>
      </a:lvl2pPr>
      <a:lvl3pPr marL="365760" indent="-182880" algn="l" defTabSz="1165828" rtl="0" eaLnBrk="1" latinLnBrk="0" hangingPunct="1">
        <a:lnSpc>
          <a:spcPct val="125000"/>
        </a:lnSpc>
        <a:spcBef>
          <a:spcPts val="0"/>
        </a:spcBef>
        <a:spcAft>
          <a:spcPts val="600"/>
        </a:spcAft>
        <a:buFont typeface="Arial" panose="020B0604020202020204" pitchFamily="34" charset="0"/>
        <a:buChar char="–"/>
        <a:defRPr sz="1500" kern="1200">
          <a:solidFill>
            <a:schemeClr val="tx1"/>
          </a:solidFill>
          <a:latin typeface="+mn-lt"/>
          <a:ea typeface="+mn-ea"/>
          <a:cs typeface="+mn-cs"/>
        </a:defRPr>
      </a:lvl3pPr>
      <a:lvl4pPr marL="548640" indent="-182880" algn="l" defTabSz="1165828" rtl="0" eaLnBrk="1" latinLnBrk="0" hangingPunct="1">
        <a:lnSpc>
          <a:spcPct val="125000"/>
        </a:lnSpc>
        <a:spcBef>
          <a:spcPts val="0"/>
        </a:spcBef>
        <a:spcAft>
          <a:spcPts val="600"/>
        </a:spcAft>
        <a:buFont typeface="Arial" panose="020B0604020202020204" pitchFamily="34" charset="0"/>
        <a:buChar char="–"/>
        <a:defRPr sz="1500" kern="1200">
          <a:solidFill>
            <a:schemeClr val="tx1"/>
          </a:solidFill>
          <a:latin typeface="+mn-lt"/>
          <a:ea typeface="+mn-ea"/>
          <a:cs typeface="+mn-cs"/>
        </a:defRPr>
      </a:lvl4pPr>
      <a:lvl5pPr marL="731520" indent="-182880" algn="l" defTabSz="1165828" rtl="0" eaLnBrk="1" latinLnBrk="0" hangingPunct="1">
        <a:lnSpc>
          <a:spcPct val="125000"/>
        </a:lnSpc>
        <a:spcBef>
          <a:spcPts val="0"/>
        </a:spcBef>
        <a:spcAft>
          <a:spcPts val="600"/>
        </a:spcAft>
        <a:buFont typeface="Arial" panose="020B0604020202020204" pitchFamily="34" charset="0"/>
        <a:buChar char="–"/>
        <a:defRPr sz="1500" kern="1200">
          <a:solidFill>
            <a:schemeClr val="tx1"/>
          </a:solidFill>
          <a:latin typeface="+mn-lt"/>
          <a:ea typeface="+mn-ea"/>
          <a:cs typeface="+mn-cs"/>
        </a:defRPr>
      </a:lvl5pPr>
      <a:lvl6pPr marL="3206028" indent="-291457" algn="l" defTabSz="1165828" rtl="0" eaLnBrk="1" latinLnBrk="0" hangingPunct="1">
        <a:lnSpc>
          <a:spcPct val="90000"/>
        </a:lnSpc>
        <a:spcBef>
          <a:spcPts val="638"/>
        </a:spcBef>
        <a:buFont typeface="Arial" panose="020B0604020202020204" pitchFamily="34" charset="0"/>
        <a:buChar char="•"/>
        <a:defRPr sz="2295" kern="1200">
          <a:solidFill>
            <a:schemeClr val="tx1"/>
          </a:solidFill>
          <a:latin typeface="+mn-lt"/>
          <a:ea typeface="+mn-ea"/>
          <a:cs typeface="+mn-cs"/>
        </a:defRPr>
      </a:lvl6pPr>
      <a:lvl7pPr marL="3788943" indent="-291457" algn="l" defTabSz="1165828" rtl="0" eaLnBrk="1" latinLnBrk="0" hangingPunct="1">
        <a:lnSpc>
          <a:spcPct val="90000"/>
        </a:lnSpc>
        <a:spcBef>
          <a:spcPts val="638"/>
        </a:spcBef>
        <a:buFont typeface="Arial" panose="020B0604020202020204" pitchFamily="34" charset="0"/>
        <a:buChar char="•"/>
        <a:defRPr sz="2295" kern="1200">
          <a:solidFill>
            <a:schemeClr val="tx1"/>
          </a:solidFill>
          <a:latin typeface="+mn-lt"/>
          <a:ea typeface="+mn-ea"/>
          <a:cs typeface="+mn-cs"/>
        </a:defRPr>
      </a:lvl7pPr>
      <a:lvl8pPr marL="4371856" indent="-291457" algn="l" defTabSz="1165828" rtl="0" eaLnBrk="1" latinLnBrk="0" hangingPunct="1">
        <a:lnSpc>
          <a:spcPct val="90000"/>
        </a:lnSpc>
        <a:spcBef>
          <a:spcPts val="638"/>
        </a:spcBef>
        <a:buFont typeface="Arial" panose="020B0604020202020204" pitchFamily="34" charset="0"/>
        <a:buChar char="•"/>
        <a:defRPr sz="2295" kern="1200">
          <a:solidFill>
            <a:schemeClr val="tx1"/>
          </a:solidFill>
          <a:latin typeface="+mn-lt"/>
          <a:ea typeface="+mn-ea"/>
          <a:cs typeface="+mn-cs"/>
        </a:defRPr>
      </a:lvl8pPr>
      <a:lvl9pPr marL="4954771" indent="-291457" algn="l" defTabSz="1165828" rtl="0" eaLnBrk="1" latinLnBrk="0" hangingPunct="1">
        <a:lnSpc>
          <a:spcPct val="90000"/>
        </a:lnSpc>
        <a:spcBef>
          <a:spcPts val="638"/>
        </a:spcBef>
        <a:buFont typeface="Arial" panose="020B0604020202020204" pitchFamily="34" charset="0"/>
        <a:buChar char="•"/>
        <a:defRPr sz="2295" kern="1200">
          <a:solidFill>
            <a:schemeClr val="tx1"/>
          </a:solidFill>
          <a:latin typeface="+mn-lt"/>
          <a:ea typeface="+mn-ea"/>
          <a:cs typeface="+mn-cs"/>
        </a:defRPr>
      </a:lvl9pPr>
    </p:bodyStyle>
    <p:otherStyle>
      <a:defPPr>
        <a:defRPr lang="en-US"/>
      </a:defPPr>
      <a:lvl1pPr marL="0" algn="l" defTabSz="1165828" rtl="0" eaLnBrk="1" latinLnBrk="0" hangingPunct="1">
        <a:defRPr sz="2295" kern="1200">
          <a:solidFill>
            <a:schemeClr val="tx1"/>
          </a:solidFill>
          <a:latin typeface="+mn-lt"/>
          <a:ea typeface="+mn-ea"/>
          <a:cs typeface="+mn-cs"/>
        </a:defRPr>
      </a:lvl1pPr>
      <a:lvl2pPr marL="582915" algn="l" defTabSz="1165828" rtl="0" eaLnBrk="1" latinLnBrk="0" hangingPunct="1">
        <a:defRPr sz="2295" kern="1200">
          <a:solidFill>
            <a:schemeClr val="tx1"/>
          </a:solidFill>
          <a:latin typeface="+mn-lt"/>
          <a:ea typeface="+mn-ea"/>
          <a:cs typeface="+mn-cs"/>
        </a:defRPr>
      </a:lvl2pPr>
      <a:lvl3pPr marL="1165828" algn="l" defTabSz="1165828" rtl="0" eaLnBrk="1" latinLnBrk="0" hangingPunct="1">
        <a:defRPr sz="2295" kern="1200">
          <a:solidFill>
            <a:schemeClr val="tx1"/>
          </a:solidFill>
          <a:latin typeface="+mn-lt"/>
          <a:ea typeface="+mn-ea"/>
          <a:cs typeface="+mn-cs"/>
        </a:defRPr>
      </a:lvl3pPr>
      <a:lvl4pPr marL="1748743" algn="l" defTabSz="1165828" rtl="0" eaLnBrk="1" latinLnBrk="0" hangingPunct="1">
        <a:defRPr sz="2295" kern="1200">
          <a:solidFill>
            <a:schemeClr val="tx1"/>
          </a:solidFill>
          <a:latin typeface="+mn-lt"/>
          <a:ea typeface="+mn-ea"/>
          <a:cs typeface="+mn-cs"/>
        </a:defRPr>
      </a:lvl4pPr>
      <a:lvl5pPr marL="2331658" algn="l" defTabSz="1165828" rtl="0" eaLnBrk="1" latinLnBrk="0" hangingPunct="1">
        <a:defRPr sz="2295" kern="1200">
          <a:solidFill>
            <a:schemeClr val="tx1"/>
          </a:solidFill>
          <a:latin typeface="+mn-lt"/>
          <a:ea typeface="+mn-ea"/>
          <a:cs typeface="+mn-cs"/>
        </a:defRPr>
      </a:lvl5pPr>
      <a:lvl6pPr marL="2914571" algn="l" defTabSz="1165828" rtl="0" eaLnBrk="1" latinLnBrk="0" hangingPunct="1">
        <a:defRPr sz="2295" kern="1200">
          <a:solidFill>
            <a:schemeClr val="tx1"/>
          </a:solidFill>
          <a:latin typeface="+mn-lt"/>
          <a:ea typeface="+mn-ea"/>
          <a:cs typeface="+mn-cs"/>
        </a:defRPr>
      </a:lvl6pPr>
      <a:lvl7pPr marL="3497486" algn="l" defTabSz="1165828" rtl="0" eaLnBrk="1" latinLnBrk="0" hangingPunct="1">
        <a:defRPr sz="2295" kern="1200">
          <a:solidFill>
            <a:schemeClr val="tx1"/>
          </a:solidFill>
          <a:latin typeface="+mn-lt"/>
          <a:ea typeface="+mn-ea"/>
          <a:cs typeface="+mn-cs"/>
        </a:defRPr>
      </a:lvl7pPr>
      <a:lvl8pPr marL="4080400" algn="l" defTabSz="1165828" rtl="0" eaLnBrk="1" latinLnBrk="0" hangingPunct="1">
        <a:defRPr sz="2295" kern="1200">
          <a:solidFill>
            <a:schemeClr val="tx1"/>
          </a:solidFill>
          <a:latin typeface="+mn-lt"/>
          <a:ea typeface="+mn-ea"/>
          <a:cs typeface="+mn-cs"/>
        </a:defRPr>
      </a:lvl8pPr>
      <a:lvl9pPr marL="4663314" algn="l" defTabSz="1165828" rtl="0" eaLnBrk="1" latinLnBrk="0" hangingPunct="1">
        <a:defRPr sz="2295"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68" userDrawn="1">
          <p15:clr>
            <a:srgbClr val="F26B43"/>
          </p15:clr>
        </p15:guide>
        <p15:guide id="2" pos="4896"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8" Type="http://schemas.openxmlformats.org/officeDocument/2006/relationships/hyperlink" Target="https://www.atlantafed.org/cqer/research/gdpnow" TargetMode="External"/><Relationship Id="rId3" Type="http://schemas.openxmlformats.org/officeDocument/2006/relationships/slideLayout" Target="../slideLayouts/slideLayout2.xml"/><Relationship Id="rId7" Type="http://schemas.openxmlformats.org/officeDocument/2006/relationships/hyperlink" Target="https://www.philadelphiafed.org/surveys-and-data/regional-economic-analysis/mbos-2025-04" TargetMode="External"/><Relationship Id="rId2" Type="http://schemas.openxmlformats.org/officeDocument/2006/relationships/customXml" Target="../../customXml/item21.xml"/><Relationship Id="rId1" Type="http://schemas.openxmlformats.org/officeDocument/2006/relationships/customXml" Target="../../customXml/item20.xml"/><Relationship Id="rId6" Type="http://schemas.openxmlformats.org/officeDocument/2006/relationships/hyperlink" Target="https://www.marketwatch.com/story/u-s-retail-sales-surge-to-26-month-high-as-buyers-rush-to-avoid-tariff-related-price-hikes-dc7870ff?mod=home_ln" TargetMode="External"/><Relationship Id="rId5" Type="http://schemas.openxmlformats.org/officeDocument/2006/relationships/hyperlink" Target="https://www.marketwatch.com/story/consumer-sentiment-falls-for-fourth-straight-month-as-inflation-expectations-soar-dbf722fe?mod=home_ln" TargetMode="External"/><Relationship Id="rId4" Type="http://schemas.openxmlformats.org/officeDocument/2006/relationships/hyperlink" Target="https://www.marketwatch.com/story/consumer-prices-fall-for-first-time-since-2020-cpi-shows-but-tariffs-threaten-to-raise-inflation-d8ec8781?mod=search_headline" TargetMode="Externa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customXml" Target="../../customXml/item23.xml"/><Relationship Id="rId1" Type="http://schemas.openxmlformats.org/officeDocument/2006/relationships/customXml" Target="../../customXml/item2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5.xml"/><Relationship Id="rId5" Type="http://schemas.openxmlformats.org/officeDocument/2006/relationships/hyperlink" Target="https://www.federalreserve.gov/monetarypolicy/files/fomcprojtabl20250319.pdf" TargetMode="External"/><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ACBEAD-D64C-A326-0B77-A8F999FF25AE}"/>
            </a:ext>
          </a:extLst>
        </p:cNvPr>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BAFAED9B-91E4-A6B0-FF06-4EC6432D1652}"/>
              </a:ext>
            </a:extLst>
          </p:cNvPr>
          <p:cNvCxnSpPr/>
          <p:nvPr/>
        </p:nvCxnSpPr>
        <p:spPr>
          <a:xfrm>
            <a:off x="0" y="0"/>
            <a:ext cx="914400" cy="0"/>
          </a:xfrm>
          <a:prstGeom prst="line">
            <a:avLst/>
          </a:prstGeom>
          <a:ln w="0" cap="flat" cmpd="sng" algn="ctr">
            <a:solidFill>
              <a:srgbClr val="FBFFFF"/>
            </a:solidFill>
            <a:prstDash val="solid"/>
            <a:miter lim="800000"/>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sp>
        <p:nvSpPr>
          <p:cNvPr id="4" name="Slide Number Placeholder 3">
            <a:extLst>
              <a:ext uri="{FF2B5EF4-FFF2-40B4-BE49-F238E27FC236}">
                <a16:creationId xmlns:a16="http://schemas.microsoft.com/office/drawing/2014/main" id="{912B4CCF-29BD-623C-5514-39D84EACF4EC}"/>
              </a:ext>
            </a:extLst>
          </p:cNvPr>
          <p:cNvSpPr>
            <a:spLocks noGrp="1"/>
          </p:cNvSpPr>
          <p:nvPr>
            <p:ph type="sldNum" sz="quarter" idx="4"/>
          </p:nvPr>
        </p:nvSpPr>
        <p:spPr/>
        <p:txBody>
          <a:bodyPr/>
          <a:lstStyle/>
          <a:p>
            <a:fld id="{7E71D787-9731-4F43-9DD8-A7CC5AD22BCA}" type="slidenum">
              <a:rPr lang="en-US" smtClean="0"/>
              <a:pPr/>
              <a:t>1</a:t>
            </a:fld>
            <a:endParaRPr lang="en-US"/>
          </a:p>
        </p:txBody>
      </p:sp>
      <p:sp>
        <p:nvSpPr>
          <p:cNvPr id="8" name="Text Placeholder 7">
            <a:extLst>
              <a:ext uri="{FF2B5EF4-FFF2-40B4-BE49-F238E27FC236}">
                <a16:creationId xmlns:a16="http://schemas.microsoft.com/office/drawing/2014/main" id="{0B9B7C17-49C5-F9BA-4A69-ABCD4A6E6E51}"/>
              </a:ext>
            </a:extLst>
          </p:cNvPr>
          <p:cNvSpPr>
            <a:spLocks noGrp="1"/>
          </p:cNvSpPr>
          <p:nvPr>
            <p:ph type="body" sz="quarter" idx="18"/>
          </p:nvPr>
        </p:nvSpPr>
        <p:spPr>
          <a:xfrm>
            <a:off x="594360" y="8942224"/>
            <a:ext cx="9866659" cy="419099"/>
          </a:xfrm>
        </p:spPr>
        <p:txBody>
          <a:bodyPr/>
          <a:lstStyle/>
          <a:p>
            <a:r>
              <a:rPr lang="en-US" dirty="0">
                <a:latin typeface="+mn-lt"/>
              </a:rPr>
              <a:t>Source: </a:t>
            </a:r>
            <a:r>
              <a:rPr lang="en-US" dirty="0" err="1">
                <a:latin typeface="+mn-lt"/>
              </a:rPr>
              <a:t>Moodys</a:t>
            </a:r>
            <a:r>
              <a:rPr lang="en-US" dirty="0">
                <a:latin typeface="+mn-lt"/>
              </a:rPr>
              <a:t>, Federal Reserve Bank Of New York, Newmark Research as of 4/15/2025</a:t>
            </a:r>
          </a:p>
        </p:txBody>
      </p:sp>
      <p:sp>
        <p:nvSpPr>
          <p:cNvPr id="2" name="Text Placeholder 1">
            <a:extLst>
              <a:ext uri="{FF2B5EF4-FFF2-40B4-BE49-F238E27FC236}">
                <a16:creationId xmlns:a16="http://schemas.microsoft.com/office/drawing/2014/main" id="{C034E476-8358-9BFB-9BDA-491E70562B16}"/>
              </a:ext>
            </a:extLst>
          </p:cNvPr>
          <p:cNvSpPr>
            <a:spLocks noGrp="1"/>
          </p:cNvSpPr>
          <p:nvPr>
            <p:ph type="body" sz="quarter" idx="15"/>
          </p:nvPr>
        </p:nvSpPr>
        <p:spPr>
          <a:xfrm>
            <a:off x="594360" y="1111712"/>
            <a:ext cx="14356080" cy="419100"/>
          </a:xfrm>
        </p:spPr>
        <p:txBody>
          <a:bodyPr/>
          <a:lstStyle/>
          <a:p>
            <a:r>
              <a:rPr lang="en-US" sz="1400" dirty="0"/>
              <a:t>Non-Owner occupied CRE loans now have the highest NPL ratio amongst all loan types, despite </a:t>
            </a:r>
            <a:r>
              <a:rPr lang="en-US" sz="1400"/>
              <a:t>its 10-year </a:t>
            </a:r>
            <a:r>
              <a:rPr lang="en-US" sz="1400" dirty="0"/>
              <a:t>average ratio being relatively average, underscoring the post-rate hike ramp up banks have experienced. So far, banks have been willing to work with their borrowers, avoiding taking losses where possible, but an economic downturn would hit consumer and C&amp;I lending, giving banks less wiggle room to work with their borrowers.</a:t>
            </a:r>
          </a:p>
        </p:txBody>
      </p:sp>
      <p:sp>
        <p:nvSpPr>
          <p:cNvPr id="5" name="Title 4">
            <a:extLst>
              <a:ext uri="{FF2B5EF4-FFF2-40B4-BE49-F238E27FC236}">
                <a16:creationId xmlns:a16="http://schemas.microsoft.com/office/drawing/2014/main" id="{ED086040-38D5-AF40-56B4-9A65A621CEA0}"/>
              </a:ext>
            </a:extLst>
          </p:cNvPr>
          <p:cNvSpPr>
            <a:spLocks noGrp="1"/>
          </p:cNvSpPr>
          <p:nvPr>
            <p:ph type="title"/>
          </p:nvPr>
        </p:nvSpPr>
        <p:spPr>
          <a:xfrm>
            <a:off x="594360" y="651137"/>
            <a:ext cx="14707372" cy="527739"/>
          </a:xfrm>
        </p:spPr>
        <p:txBody>
          <a:bodyPr/>
          <a:lstStyle/>
          <a:p>
            <a:r>
              <a:rPr lang="en-US" dirty="0"/>
              <a:t>Bank CRE and Multifamily NPL Ratios Well Above 10 Year Average </a:t>
            </a:r>
          </a:p>
        </p:txBody>
      </p:sp>
      <p:sp>
        <p:nvSpPr>
          <p:cNvPr id="11" name="Text Placeholder 10">
            <a:extLst>
              <a:ext uri="{FF2B5EF4-FFF2-40B4-BE49-F238E27FC236}">
                <a16:creationId xmlns:a16="http://schemas.microsoft.com/office/drawing/2014/main" id="{F7115DAF-9F4E-01AC-83B9-42360D00114C}"/>
              </a:ext>
            </a:extLst>
          </p:cNvPr>
          <p:cNvSpPr>
            <a:spLocks noGrp="1"/>
          </p:cNvSpPr>
          <p:nvPr>
            <p:ph type="body" sz="quarter" idx="19"/>
          </p:nvPr>
        </p:nvSpPr>
        <p:spPr/>
        <p:txBody>
          <a:bodyPr/>
          <a:lstStyle/>
          <a:p>
            <a:r>
              <a:rPr lang="en-US">
                <a:solidFill>
                  <a:prstClr val="white"/>
                </a:solidFill>
                <a:latin typeface="Times New Roman" panose="02020603050405020304" pitchFamily="18" charset="0"/>
                <a:ea typeface="Baskerville Display PT" panose="02030602080406020203" pitchFamily="18" charset="0"/>
              </a:rPr>
              <a:t>NPL Ratio (%)</a:t>
            </a:r>
            <a:endParaRPr kumimoji="0" lang="en-US" sz="1500" b="1" i="0" u="none" strike="noStrike" kern="1200" cap="none" spc="0" normalizeH="0" baseline="0" noProof="0" dirty="0">
              <a:ln>
                <a:noFill/>
              </a:ln>
              <a:solidFill>
                <a:prstClr val="white"/>
              </a:solidFill>
              <a:effectLst/>
              <a:uLnTx/>
              <a:uFillTx/>
              <a:latin typeface="Times New Roman" panose="02020603050405020304" pitchFamily="18" charset="0"/>
              <a:ea typeface="Baskerville Display PT" panose="02030602080406020203" pitchFamily="18" charset="0"/>
              <a:cs typeface="+mn-cs"/>
            </a:endParaRPr>
          </a:p>
        </p:txBody>
      </p:sp>
      <p:graphicFrame>
        <p:nvGraphicFramePr>
          <p:cNvPr id="3" name="Chart 2">
            <a:extLst>
              <a:ext uri="{FF2B5EF4-FFF2-40B4-BE49-F238E27FC236}">
                <a16:creationId xmlns:a16="http://schemas.microsoft.com/office/drawing/2014/main" id="{96D21907-1D72-4A03-9A29-5D8ECE905EF4}"/>
              </a:ext>
            </a:extLst>
          </p:cNvPr>
          <p:cNvGraphicFramePr>
            <a:graphicFrameLocks/>
          </p:cNvGraphicFramePr>
          <p:nvPr/>
        </p:nvGraphicFramePr>
        <p:xfrm>
          <a:off x="1737360" y="2638768"/>
          <a:ext cx="12070080" cy="60350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16426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E04D078-5313-A15F-90C2-175AB5A76CD1}"/>
              </a:ext>
            </a:extLst>
          </p:cNvPr>
          <p:cNvSpPr>
            <a:spLocks noGrp="1"/>
          </p:cNvSpPr>
          <p:nvPr>
            <p:ph type="sldNum" sz="quarter" idx="4"/>
          </p:nvPr>
        </p:nvSpPr>
        <p:spPr/>
        <p:txBody>
          <a:bodyPr/>
          <a:lstStyle/>
          <a:p>
            <a:fld id="{7E71D787-9731-4F43-9DD8-A7CC5AD22BCA}" type="slidenum">
              <a:rPr lang="en-US" smtClean="0"/>
              <a:pPr/>
              <a:t>2</a:t>
            </a:fld>
            <a:endParaRPr lang="en-US"/>
          </a:p>
        </p:txBody>
      </p:sp>
      <p:sp>
        <p:nvSpPr>
          <p:cNvPr id="4" name="Title 3">
            <a:extLst>
              <a:ext uri="{FF2B5EF4-FFF2-40B4-BE49-F238E27FC236}">
                <a16:creationId xmlns:a16="http://schemas.microsoft.com/office/drawing/2014/main" id="{0EEA396C-DC44-93DD-187D-F174F09997A0}"/>
              </a:ext>
            </a:extLst>
          </p:cNvPr>
          <p:cNvSpPr>
            <a:spLocks noGrp="1"/>
          </p:cNvSpPr>
          <p:nvPr>
            <p:ph type="title"/>
          </p:nvPr>
        </p:nvSpPr>
        <p:spPr/>
        <p:txBody>
          <a:bodyPr/>
          <a:lstStyle/>
          <a:p>
            <a:r>
              <a:rPr lang="en-US" dirty="0"/>
              <a:t>Recent Economic Data Releases: March 24</a:t>
            </a:r>
            <a:r>
              <a:rPr lang="en-US" baseline="30000" dirty="0"/>
              <a:t>th</a:t>
            </a:r>
            <a:r>
              <a:rPr lang="en-US" dirty="0"/>
              <a:t>-April 7</a:t>
            </a:r>
            <a:r>
              <a:rPr lang="en-US" baseline="30000" dirty="0"/>
              <a:t>th</a:t>
            </a:r>
            <a:endParaRPr lang="en-US" dirty="0"/>
          </a:p>
        </p:txBody>
      </p:sp>
      <p:graphicFrame>
        <p:nvGraphicFramePr>
          <p:cNvPr id="8" name="Table 7">
            <a:extLst>
              <a:ext uri="{FF2B5EF4-FFF2-40B4-BE49-F238E27FC236}">
                <a16:creationId xmlns:a16="http://schemas.microsoft.com/office/drawing/2014/main" id="{EB986DAC-7E58-9E6B-571B-CA8EAD320545}"/>
              </a:ext>
            </a:extLst>
          </p:cNvPr>
          <p:cNvGraphicFramePr>
            <a:graphicFrameLocks noGrp="1"/>
          </p:cNvGraphicFramePr>
          <p:nvPr>
            <p:extLst>
              <p:ext uri="{D42A27DB-BD31-4B8C-83A1-F6EECF244321}">
                <p14:modId xmlns:p14="http://schemas.microsoft.com/office/powerpoint/2010/main" val="2171735005"/>
              </p:ext>
            </p:extLst>
          </p:nvPr>
        </p:nvGraphicFramePr>
        <p:xfrm>
          <a:off x="593900" y="1574800"/>
          <a:ext cx="14379400" cy="7356475"/>
        </p:xfrm>
        <a:graphic>
          <a:graphicData uri="http://schemas.openxmlformats.org/drawingml/2006/table">
            <a:tbl>
              <a:tblPr firstRow="1" bandRow="1">
                <a:tableStyleId>{5C22544A-7EE6-4342-B048-85BDC9FD1C3A}</a:tableStyleId>
              </a:tblPr>
              <a:tblGrid>
                <a:gridCol w="2568400">
                  <a:extLst>
                    <a:ext uri="{9D8B030D-6E8A-4147-A177-3AD203B41FA5}">
                      <a16:colId xmlns:a16="http://schemas.microsoft.com/office/drawing/2014/main" val="479708412"/>
                    </a:ext>
                  </a:extLst>
                </a:gridCol>
                <a:gridCol w="1574800">
                  <a:extLst>
                    <a:ext uri="{9D8B030D-6E8A-4147-A177-3AD203B41FA5}">
                      <a16:colId xmlns:a16="http://schemas.microsoft.com/office/drawing/2014/main" val="75476979"/>
                    </a:ext>
                  </a:extLst>
                </a:gridCol>
                <a:gridCol w="1587500">
                  <a:extLst>
                    <a:ext uri="{9D8B030D-6E8A-4147-A177-3AD203B41FA5}">
                      <a16:colId xmlns:a16="http://schemas.microsoft.com/office/drawing/2014/main" val="512130929"/>
                    </a:ext>
                  </a:extLst>
                </a:gridCol>
                <a:gridCol w="8648700">
                  <a:extLst>
                    <a:ext uri="{9D8B030D-6E8A-4147-A177-3AD203B41FA5}">
                      <a16:colId xmlns:a16="http://schemas.microsoft.com/office/drawing/2014/main" val="1617583241"/>
                    </a:ext>
                  </a:extLst>
                </a:gridCol>
              </a:tblGrid>
              <a:tr h="498475">
                <a:tc>
                  <a:txBody>
                    <a:bodyPr/>
                    <a:lstStyle/>
                    <a:p>
                      <a:endParaRPr lang="en-US" sz="1600" dirty="0"/>
                    </a:p>
                  </a:txBody>
                  <a:tcPr/>
                </a:tc>
                <a:tc>
                  <a:txBody>
                    <a:bodyPr/>
                    <a:lstStyle/>
                    <a:p>
                      <a:pPr algn="ctr"/>
                      <a:r>
                        <a:rPr lang="en-US" sz="1600" dirty="0"/>
                        <a:t>Actual</a:t>
                      </a:r>
                    </a:p>
                  </a:txBody>
                  <a:tcPr anchor="ctr"/>
                </a:tc>
                <a:tc>
                  <a:txBody>
                    <a:bodyPr/>
                    <a:lstStyle/>
                    <a:p>
                      <a:pPr algn="ctr"/>
                      <a:r>
                        <a:rPr lang="en-US" sz="1600" dirty="0"/>
                        <a:t>Expected</a:t>
                      </a:r>
                    </a:p>
                  </a:txBody>
                  <a:tcPr anchor="ctr"/>
                </a:tc>
                <a:tc>
                  <a:txBody>
                    <a:bodyPr/>
                    <a:lstStyle/>
                    <a:p>
                      <a:pPr marL="91440" lvl="0"/>
                      <a:r>
                        <a:rPr lang="en-US" sz="1600" dirty="0"/>
                        <a:t>Commentary</a:t>
                      </a:r>
                    </a:p>
                  </a:txBody>
                  <a:tcPr anchor="ctr"/>
                </a:tc>
                <a:extLst>
                  <a:ext uri="{0D108BD9-81ED-4DB2-BD59-A6C34878D82A}">
                    <a16:rowId xmlns:a16="http://schemas.microsoft.com/office/drawing/2014/main" val="2308442399"/>
                  </a:ext>
                </a:extLst>
              </a:tr>
              <a:tr h="498475">
                <a:tc>
                  <a:txBody>
                    <a:bodyPr/>
                    <a:lstStyle/>
                    <a:p>
                      <a:r>
                        <a:rPr lang="en-US" sz="1600" b="1" dirty="0">
                          <a:hlinkClick r:id="rId4"/>
                        </a:rPr>
                        <a:t>Core CPI YoY</a:t>
                      </a:r>
                      <a:endParaRPr lang="en-US" sz="1600" b="1" dirty="0"/>
                    </a:p>
                  </a:txBody>
                  <a:tcPr>
                    <a:lnB w="6350" cap="flat" cmpd="sng" algn="ctr">
                      <a:solidFill>
                        <a:schemeClr val="tx1"/>
                      </a:solidFill>
                      <a:prstDash val="solid"/>
                      <a:round/>
                      <a:headEnd type="none" w="med" len="med"/>
                      <a:tailEnd type="none" w="med" len="med"/>
                    </a:lnB>
                    <a:noFill/>
                  </a:tcPr>
                </a:tc>
                <a:tc>
                  <a:txBody>
                    <a:bodyPr/>
                    <a:lstStyle/>
                    <a:p>
                      <a:pPr algn="ctr"/>
                      <a:r>
                        <a:rPr lang="en-US" sz="1600" dirty="0"/>
                        <a:t>2.8%</a:t>
                      </a:r>
                    </a:p>
                  </a:txBody>
                  <a:tcPr>
                    <a:lnB w="6350" cap="flat" cmpd="sng" algn="ctr">
                      <a:solidFill>
                        <a:schemeClr val="tx1"/>
                      </a:solidFill>
                      <a:prstDash val="solid"/>
                      <a:round/>
                      <a:headEnd type="none" w="med" len="med"/>
                      <a:tailEnd type="none" w="med" len="med"/>
                    </a:lnB>
                    <a:noFill/>
                  </a:tcPr>
                </a:tc>
                <a:tc>
                  <a:txBody>
                    <a:bodyPr/>
                    <a:lstStyle/>
                    <a:p>
                      <a:pPr algn="ctr"/>
                      <a:r>
                        <a:rPr lang="en-US" sz="1600" dirty="0"/>
                        <a:t>3.0%</a:t>
                      </a:r>
                    </a:p>
                  </a:txBody>
                  <a:tcPr>
                    <a:lnB w="6350" cap="flat" cmpd="sng" algn="ctr">
                      <a:solidFill>
                        <a:schemeClr val="tx1"/>
                      </a:solidFill>
                      <a:prstDash val="solid"/>
                      <a:round/>
                      <a:headEnd type="none" w="med" len="med"/>
                      <a:tailEnd type="none" w="med" len="med"/>
                    </a:lnB>
                    <a:noFill/>
                  </a:tcPr>
                </a:tc>
                <a:tc>
                  <a:txBody>
                    <a:bodyPr/>
                    <a:lstStyle/>
                    <a:p>
                      <a:pPr marL="182880" marR="0" lvl="0" indent="0" algn="l" defTabSz="1165776" rtl="0" eaLnBrk="1" fontAlgn="auto" latinLnBrk="0" hangingPunct="1">
                        <a:lnSpc>
                          <a:spcPct val="100000"/>
                        </a:lnSpc>
                        <a:spcBef>
                          <a:spcPts val="0"/>
                        </a:spcBef>
                        <a:spcAft>
                          <a:spcPts val="0"/>
                        </a:spcAft>
                        <a:buClrTx/>
                        <a:buSzTx/>
                        <a:buFontTx/>
                        <a:buNone/>
                        <a:tabLst/>
                        <a:defRPr/>
                      </a:pPr>
                      <a:r>
                        <a:rPr lang="en-US" sz="1600" dirty="0">
                          <a:effectLst/>
                        </a:rPr>
                        <a:t>Core CPI came in negative for the first time since 2020, and core year over year inflation dipped below 3%. The drop was mainly aided by falling oil and airline prices, typically </a:t>
                      </a:r>
                      <a:r>
                        <a:rPr lang="en-US" sz="1600" dirty="0" err="1">
                          <a:effectLst/>
                        </a:rPr>
                        <a:t>indicitive</a:t>
                      </a:r>
                      <a:r>
                        <a:rPr lang="en-US" sz="1600" dirty="0">
                          <a:effectLst/>
                        </a:rPr>
                        <a:t> of falling demand. </a:t>
                      </a:r>
                      <a:r>
                        <a:rPr lang="en-US" sz="1600" b="1" i="1" kern="1200" dirty="0">
                          <a:solidFill>
                            <a:srgbClr val="006BB6"/>
                          </a:solidFill>
                          <a:effectLst/>
                          <a:latin typeface="+mn-lt"/>
                          <a:ea typeface="+mn-ea"/>
                          <a:cs typeface="+mn-cs"/>
                        </a:rPr>
                        <a:t>This inflation report was mainly met with little fan-fare, as the anticipated price increase from tariffs loom. Prices were driven down by anticipated falling demand, something the Fed would typically cut for, but given an increase in short-term inflation expectations, rate expectations are clouded.</a:t>
                      </a:r>
                      <a:endParaRPr lang="en-US" sz="1600" b="1" i="1" dirty="0">
                        <a:solidFill>
                          <a:srgbClr val="006BB6"/>
                        </a:solidFill>
                        <a:effectLst/>
                      </a:endParaRPr>
                    </a:p>
                  </a:txBody>
                  <a:tcPr marL="0" marR="0" marT="0" marB="0" anchor="ctr">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80214690"/>
                  </a:ext>
                </a:extLst>
              </a:tr>
              <a:tr h="625188">
                <a:tc>
                  <a:txBody>
                    <a:bodyPr/>
                    <a:lstStyle/>
                    <a:p>
                      <a:r>
                        <a:rPr lang="en-US" sz="1600" b="1" dirty="0">
                          <a:hlinkClick r:id="rId5"/>
                        </a:rPr>
                        <a:t>Prelim Consumer Sentiment</a:t>
                      </a:r>
                      <a:endParaRPr lang="en-US" sz="1600" b="1" dirty="0"/>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n-US" sz="1600" dirty="0"/>
                        <a:t>50.8</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n-US" sz="1600" dirty="0"/>
                        <a:t>54.6</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91440" lvl="0" algn="l"/>
                      <a:r>
                        <a:rPr lang="en-US" sz="1600" kern="1200" dirty="0">
                          <a:solidFill>
                            <a:schemeClr val="dk1"/>
                          </a:solidFill>
                          <a:effectLst/>
                          <a:latin typeface="+mn-lt"/>
                          <a:ea typeface="+mn-ea"/>
                          <a:cs typeface="+mn-cs"/>
                        </a:rPr>
                        <a:t>Consumer sentiment dropped significantly, hitting its second lowest level since the 50’s. The drop was pervasive across age, income, location, and political party. </a:t>
                      </a:r>
                      <a:r>
                        <a:rPr lang="en-US" sz="1600" b="1" i="1" kern="1200" dirty="0">
                          <a:solidFill>
                            <a:srgbClr val="006BB6"/>
                          </a:solidFill>
                          <a:effectLst/>
                          <a:latin typeface="+mn-lt"/>
                          <a:ea typeface="+mn-ea"/>
                          <a:cs typeface="+mn-cs"/>
                        </a:rPr>
                        <a:t>Its not surprising to see confidence drop given financial market indicators. Consumer sentiment has been a poor predictor of consumer behavior recently, as most consumers are pessimistic about the future, but feel their current situation is fine. That dynamic could turn sour if the employment market begins to weaken.</a:t>
                      </a:r>
                      <a:endParaRPr lang="en-US" sz="1600" b="1" i="1" dirty="0">
                        <a:solidFill>
                          <a:srgbClr val="006BB6"/>
                        </a:solidFill>
                      </a:endParaRP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24747725"/>
                  </a:ext>
                </a:extLst>
              </a:tr>
              <a:tr h="498475">
                <a:tc>
                  <a:txBody>
                    <a:bodyPr/>
                    <a:lstStyle/>
                    <a:p>
                      <a:r>
                        <a:rPr lang="en-US" sz="1600" b="1" dirty="0">
                          <a:hlinkClick r:id="rId6"/>
                        </a:rPr>
                        <a:t>Retail Sales</a:t>
                      </a:r>
                      <a:endParaRPr lang="en-US" sz="1600" b="1" dirty="0"/>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n-US" sz="1600" dirty="0"/>
                        <a:t>1.4%</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n-US" sz="1600" dirty="0"/>
                        <a:t>1.2%</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91440" lvl="0" algn="l"/>
                      <a:r>
                        <a:rPr lang="en-US" sz="1600" kern="1200" dirty="0">
                          <a:solidFill>
                            <a:schemeClr val="dk1"/>
                          </a:solidFill>
                          <a:effectLst/>
                          <a:latin typeface="+mn-lt"/>
                          <a:ea typeface="+mn-ea"/>
                          <a:cs typeface="+mn-cs"/>
                        </a:rPr>
                        <a:t>Retail sales jumped as media pointed to consumers front-running tariffs. Notably, auto sales jumped 5.7% in March, as the sector is expected to get hit hard by tax increases. </a:t>
                      </a:r>
                      <a:r>
                        <a:rPr lang="en-US" sz="1600" b="1" i="1" kern="1200" dirty="0">
                          <a:solidFill>
                            <a:srgbClr val="006BB6"/>
                          </a:solidFill>
                          <a:effectLst/>
                          <a:latin typeface="+mn-lt"/>
                          <a:ea typeface="+mn-ea"/>
                          <a:cs typeface="+mn-cs"/>
                        </a:rPr>
                        <a:t>This is a good example of where “good news is really bad news”. Consumers are clearly concerned about tariffs, and are attempting to front-run price increases, just like importers did at the start of the year. The one small piece of good news without caveat was restaurant spending jumped, usually a good bell-weather for consumer comfort with their current budgets.</a:t>
                      </a:r>
                      <a:endParaRPr lang="en-US" sz="1600" b="1" i="1" dirty="0">
                        <a:solidFill>
                          <a:srgbClr val="006BB6"/>
                        </a:solidFill>
                      </a:endParaRP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0219285"/>
                  </a:ext>
                </a:extLst>
              </a:tr>
              <a:tr h="498475">
                <a:tc>
                  <a:txBody>
                    <a:bodyPr/>
                    <a:lstStyle/>
                    <a:p>
                      <a:r>
                        <a:rPr lang="en-US" sz="1600" b="1" dirty="0">
                          <a:hlinkClick r:id="rId7"/>
                        </a:rPr>
                        <a:t>Philadelphia Fed Manufacturing Survey</a:t>
                      </a:r>
                      <a:endParaRPr lang="en-US" sz="1600" b="1" dirty="0"/>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n-US" sz="1600" dirty="0"/>
                        <a:t>-26.4</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n-US" sz="1600" dirty="0"/>
                        <a:t>3.5</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91440" lvl="0" algn="l"/>
                      <a:r>
                        <a:rPr lang="en-US" sz="1600" kern="1200" dirty="0">
                          <a:solidFill>
                            <a:schemeClr val="dk1"/>
                          </a:solidFill>
                          <a:effectLst/>
                          <a:latin typeface="+mn-lt"/>
                          <a:ea typeface="+mn-ea"/>
                          <a:cs typeface="+mn-cs"/>
                        </a:rPr>
                        <a:t>Philadelphia Fed region manufacturers were already expecting a deceleration, but the decline was far more pronounced than expected. The index for new orders fell sharply and prices increased. </a:t>
                      </a:r>
                      <a:r>
                        <a:rPr lang="en-US" sz="1600" b="1" i="1" kern="1200" dirty="0">
                          <a:solidFill>
                            <a:srgbClr val="006BB6"/>
                          </a:solidFill>
                          <a:effectLst/>
                          <a:latin typeface="+mn-lt"/>
                          <a:ea typeface="+mn-ea"/>
                          <a:cs typeface="+mn-cs"/>
                        </a:rPr>
                        <a:t>The good news here is future expectations remained only flat, signaling firms expectation the volatility is short-lived.</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00770775"/>
                  </a:ext>
                </a:extLst>
              </a:tr>
              <a:tr h="498475">
                <a:tc>
                  <a:txBody>
                    <a:bodyPr/>
                    <a:lstStyle/>
                    <a:p>
                      <a:r>
                        <a:rPr lang="en-US" sz="1600" b="1" dirty="0">
                          <a:hlinkClick r:id="rId8"/>
                        </a:rPr>
                        <a:t>GDPNow</a:t>
                      </a:r>
                      <a:endParaRPr lang="en-US" sz="1600" b="1" dirty="0"/>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n-US" sz="1600"/>
                        <a:t>-2.2%</a:t>
                      </a:r>
                      <a:endParaRPr lang="en-US" sz="1600" dirty="0"/>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n-US" sz="1600" dirty="0"/>
                        <a:t>2.2%</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182880" marR="0" lvl="0" indent="0" algn="l" defTabSz="1165776" rtl="0" eaLnBrk="1" fontAlgn="auto" latinLnBrk="0" hangingPunct="1">
                        <a:lnSpc>
                          <a:spcPct val="100000"/>
                        </a:lnSpc>
                        <a:spcBef>
                          <a:spcPts val="0"/>
                        </a:spcBef>
                        <a:spcAft>
                          <a:spcPts val="0"/>
                        </a:spcAft>
                        <a:buClrTx/>
                        <a:buSzTx/>
                        <a:buFontTx/>
                        <a:buNone/>
                        <a:tabLst/>
                        <a:defRPr/>
                      </a:pPr>
                      <a:r>
                        <a:rPr lang="en-US" sz="1600" dirty="0" err="1">
                          <a:effectLst/>
                        </a:rPr>
                        <a:t>GDPNow</a:t>
                      </a:r>
                      <a:r>
                        <a:rPr lang="en-US" sz="1600" dirty="0">
                          <a:effectLst/>
                        </a:rPr>
                        <a:t> is in negative territory, mainly on the back of massive imports with the goal of front running tariffs. </a:t>
                      </a:r>
                      <a:r>
                        <a:rPr lang="en-US" sz="1600" b="1" i="1" kern="1200" dirty="0">
                          <a:solidFill>
                            <a:srgbClr val="006BB6"/>
                          </a:solidFill>
                          <a:effectLst/>
                          <a:latin typeface="+mn-lt"/>
                          <a:ea typeface="+mn-ea"/>
                          <a:cs typeface="+mn-cs"/>
                        </a:rPr>
                        <a:t>Without the net exports data, </a:t>
                      </a:r>
                      <a:r>
                        <a:rPr lang="en-US" sz="1600" b="1" i="1" kern="1200" dirty="0" err="1">
                          <a:solidFill>
                            <a:srgbClr val="006BB6"/>
                          </a:solidFill>
                          <a:effectLst/>
                          <a:latin typeface="+mn-lt"/>
                          <a:ea typeface="+mn-ea"/>
                          <a:cs typeface="+mn-cs"/>
                        </a:rPr>
                        <a:t>GDPNow</a:t>
                      </a:r>
                      <a:r>
                        <a:rPr lang="en-US" sz="1600" b="1" i="1" kern="1200" dirty="0">
                          <a:solidFill>
                            <a:srgbClr val="006BB6"/>
                          </a:solidFill>
                          <a:effectLst/>
                          <a:latin typeface="+mn-lt"/>
                          <a:ea typeface="+mn-ea"/>
                          <a:cs typeface="+mn-cs"/>
                        </a:rPr>
                        <a:t> would still show a weak quarter. Front running tariffs is a temporary problem, but the cratering of confidence puts second quarter growth on the path for contraction as well.</a:t>
                      </a:r>
                      <a:endParaRPr lang="en-US" sz="1600" b="1" i="0" dirty="0">
                        <a:solidFill>
                          <a:schemeClr val="tx1"/>
                        </a:solidFill>
                        <a:effectLst/>
                      </a:endParaRPr>
                    </a:p>
                  </a:txBody>
                  <a:tcPr marL="0" marR="0" marT="0"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14994124"/>
                  </a:ext>
                </a:extLst>
              </a:tr>
            </a:tbl>
          </a:graphicData>
        </a:graphic>
      </p:graphicFrame>
    </p:spTree>
    <p:custDataLst>
      <p:custData r:id="rId1"/>
      <p:custData r:id="rId2"/>
    </p:custDataLst>
    <p:extLst>
      <p:ext uri="{BB962C8B-B14F-4D97-AF65-F5344CB8AC3E}">
        <p14:creationId xmlns:p14="http://schemas.microsoft.com/office/powerpoint/2010/main" val="2705463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87AA96-5045-5EBE-F33E-7340448B5EA3}"/>
            </a:ext>
          </a:extLst>
        </p:cNvPr>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9464489A-841A-F832-9936-8E619CBA3219}"/>
              </a:ext>
            </a:extLst>
          </p:cNvPr>
          <p:cNvSpPr>
            <a:spLocks noGrp="1"/>
          </p:cNvSpPr>
          <p:nvPr>
            <p:ph type="sldNum" sz="quarter" idx="4"/>
          </p:nvPr>
        </p:nvSpPr>
        <p:spPr/>
        <p:txBody>
          <a:bodyPr/>
          <a:lstStyle/>
          <a:p>
            <a:fld id="{7E71D787-9731-4F43-9DD8-A7CC5AD22BCA}" type="slidenum">
              <a:rPr lang="en-US" smtClean="0"/>
              <a:pPr/>
              <a:t>3</a:t>
            </a:fld>
            <a:endParaRPr lang="en-US"/>
          </a:p>
        </p:txBody>
      </p:sp>
      <p:sp>
        <p:nvSpPr>
          <p:cNvPr id="4" name="Title 3">
            <a:extLst>
              <a:ext uri="{FF2B5EF4-FFF2-40B4-BE49-F238E27FC236}">
                <a16:creationId xmlns:a16="http://schemas.microsoft.com/office/drawing/2014/main" id="{177D8440-CE8D-F619-1193-7FD5AB428691}"/>
              </a:ext>
            </a:extLst>
          </p:cNvPr>
          <p:cNvSpPr>
            <a:spLocks noGrp="1"/>
          </p:cNvSpPr>
          <p:nvPr>
            <p:ph type="title"/>
          </p:nvPr>
        </p:nvSpPr>
        <p:spPr/>
        <p:txBody>
          <a:bodyPr/>
          <a:lstStyle/>
          <a:p>
            <a:r>
              <a:rPr lang="en-US" dirty="0"/>
              <a:t>REIT Nominal Implied Cap Rates</a:t>
            </a:r>
          </a:p>
        </p:txBody>
      </p:sp>
      <p:graphicFrame>
        <p:nvGraphicFramePr>
          <p:cNvPr id="8" name="Table 7">
            <a:extLst>
              <a:ext uri="{FF2B5EF4-FFF2-40B4-BE49-F238E27FC236}">
                <a16:creationId xmlns:a16="http://schemas.microsoft.com/office/drawing/2014/main" id="{28FD0547-E48E-1AA3-A26B-BE21A456D7B7}"/>
              </a:ext>
            </a:extLst>
          </p:cNvPr>
          <p:cNvGraphicFramePr>
            <a:graphicFrameLocks noGrp="1"/>
          </p:cNvGraphicFramePr>
          <p:nvPr>
            <p:extLst>
              <p:ext uri="{D42A27DB-BD31-4B8C-83A1-F6EECF244321}">
                <p14:modId xmlns:p14="http://schemas.microsoft.com/office/powerpoint/2010/main" val="1793877315"/>
              </p:ext>
            </p:extLst>
          </p:nvPr>
        </p:nvGraphicFramePr>
        <p:xfrm>
          <a:off x="639620" y="2162628"/>
          <a:ext cx="14264640" cy="6475186"/>
        </p:xfrm>
        <a:graphic>
          <a:graphicData uri="http://schemas.openxmlformats.org/drawingml/2006/table">
            <a:tbl>
              <a:tblPr firstRow="1" bandRow="1">
                <a:tableStyleId>{5C22544A-7EE6-4342-B048-85BDC9FD1C3A}</a:tableStyleId>
              </a:tblPr>
              <a:tblGrid>
                <a:gridCol w="2377440">
                  <a:extLst>
                    <a:ext uri="{9D8B030D-6E8A-4147-A177-3AD203B41FA5}">
                      <a16:colId xmlns:a16="http://schemas.microsoft.com/office/drawing/2014/main" val="479708412"/>
                    </a:ext>
                  </a:extLst>
                </a:gridCol>
                <a:gridCol w="2377440">
                  <a:extLst>
                    <a:ext uri="{9D8B030D-6E8A-4147-A177-3AD203B41FA5}">
                      <a16:colId xmlns:a16="http://schemas.microsoft.com/office/drawing/2014/main" val="75476979"/>
                    </a:ext>
                  </a:extLst>
                </a:gridCol>
                <a:gridCol w="2377440">
                  <a:extLst>
                    <a:ext uri="{9D8B030D-6E8A-4147-A177-3AD203B41FA5}">
                      <a16:colId xmlns:a16="http://schemas.microsoft.com/office/drawing/2014/main" val="512130929"/>
                    </a:ext>
                  </a:extLst>
                </a:gridCol>
                <a:gridCol w="2377440">
                  <a:extLst>
                    <a:ext uri="{9D8B030D-6E8A-4147-A177-3AD203B41FA5}">
                      <a16:colId xmlns:a16="http://schemas.microsoft.com/office/drawing/2014/main" val="1617583241"/>
                    </a:ext>
                  </a:extLst>
                </a:gridCol>
                <a:gridCol w="2377440">
                  <a:extLst>
                    <a:ext uri="{9D8B030D-6E8A-4147-A177-3AD203B41FA5}">
                      <a16:colId xmlns:a16="http://schemas.microsoft.com/office/drawing/2014/main" val="2131786734"/>
                    </a:ext>
                  </a:extLst>
                </a:gridCol>
                <a:gridCol w="2377440">
                  <a:extLst>
                    <a:ext uri="{9D8B030D-6E8A-4147-A177-3AD203B41FA5}">
                      <a16:colId xmlns:a16="http://schemas.microsoft.com/office/drawing/2014/main" val="3474872752"/>
                    </a:ext>
                  </a:extLst>
                </a:gridCol>
              </a:tblGrid>
              <a:tr h="498475">
                <a:tc>
                  <a:txBody>
                    <a:bodyPr/>
                    <a:lstStyle/>
                    <a:p>
                      <a:pPr marL="0" algn="ctr" defTabSz="1165776" rtl="0" eaLnBrk="1" latinLnBrk="0" hangingPunct="1"/>
                      <a:r>
                        <a:rPr lang="en-US" sz="1600" b="1" kern="1200" dirty="0">
                          <a:solidFill>
                            <a:schemeClr val="lt1"/>
                          </a:solidFill>
                          <a:latin typeface="+mn-lt"/>
                          <a:ea typeface="+mn-ea"/>
                          <a:cs typeface="+mn-cs"/>
                        </a:rPr>
                        <a:t>Sector</a:t>
                      </a:r>
                    </a:p>
                  </a:txBody>
                  <a:tcPr anchor="ctr">
                    <a:lnL w="28575" cap="flat" cmpd="sng" algn="ctr">
                      <a:no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600" dirty="0"/>
                        <a:t>Current</a:t>
                      </a:r>
                    </a:p>
                  </a:txBody>
                  <a:tcPr anchor="ctr">
                    <a:lnL w="12700" cmpd="sng">
                      <a:noFill/>
                    </a:lnL>
                    <a:lnR w="28575" cap="flat" cmpd="sng" algn="ctr">
                      <a:solidFill>
                        <a:schemeClr val="tx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tcPr>
                </a:tc>
                <a:tc>
                  <a:txBody>
                    <a:bodyPr/>
                    <a:lstStyle/>
                    <a:p>
                      <a:pPr algn="ctr"/>
                      <a:r>
                        <a:rPr lang="en-US" sz="1600" dirty="0"/>
                        <a:t>3-Month Average</a:t>
                      </a:r>
                    </a:p>
                  </a:txBody>
                  <a:tcPr anchor="ctr">
                    <a:lnL w="28575" cap="flat" cmpd="sng" algn="ctr">
                      <a:solidFill>
                        <a:schemeClr val="tx1"/>
                      </a:solidFill>
                      <a:prstDash val="solid"/>
                      <a:round/>
                      <a:headEnd type="none" w="med" len="med"/>
                      <a:tailEnd type="none" w="med" len="med"/>
                    </a:lnL>
                    <a:lnR w="12700" cmpd="sng">
                      <a:noFill/>
                    </a:lnR>
                    <a:lnT w="28575"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tcPr>
                </a:tc>
                <a:tc>
                  <a:txBody>
                    <a:bodyPr/>
                    <a:lstStyle/>
                    <a:p>
                      <a:pPr marL="91440" lvl="0" algn="ctr"/>
                      <a:r>
                        <a:rPr lang="en-US" sz="1600" dirty="0"/>
                        <a:t>1-Year Average</a:t>
                      </a:r>
                    </a:p>
                  </a:txBody>
                  <a:tcPr anchor="ctr">
                    <a:lnL w="12700" cmpd="sng">
                      <a:noFill/>
                    </a:lnL>
                    <a:lnR w="12700" cmpd="sng">
                      <a:noFill/>
                    </a:lnR>
                    <a:lnT w="28575"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tcPr>
                </a:tc>
                <a:tc>
                  <a:txBody>
                    <a:bodyPr/>
                    <a:lstStyle/>
                    <a:p>
                      <a:pPr marL="91440" lvl="0" algn="ctr"/>
                      <a:r>
                        <a:rPr lang="en-US" sz="1600" dirty="0"/>
                        <a:t>5-Year Average</a:t>
                      </a:r>
                    </a:p>
                  </a:txBody>
                  <a:tcPr anchor="ctr">
                    <a:lnL w="12700" cmpd="sng">
                      <a:noFill/>
                    </a:lnL>
                    <a:lnR w="12700" cmpd="sng">
                      <a:noFill/>
                    </a:lnR>
                    <a:lnT w="28575"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tcPr>
                </a:tc>
                <a:tc>
                  <a:txBody>
                    <a:bodyPr/>
                    <a:lstStyle/>
                    <a:p>
                      <a:pPr marL="91440" lvl="0" algn="ctr"/>
                      <a:r>
                        <a:rPr lang="en-US" sz="1600" dirty="0"/>
                        <a:t>2015-2019 Average**</a:t>
                      </a:r>
                    </a:p>
                  </a:txBody>
                  <a:tcPr anchor="ctr">
                    <a:lnL w="12700" cmpd="sng">
                      <a:noFill/>
                    </a:lnL>
                    <a:lnR w="12700" cmpd="sng">
                      <a:noFill/>
                    </a:lnR>
                    <a:lnT w="28575"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2308442399"/>
                  </a:ext>
                </a:extLst>
              </a:tr>
              <a:tr h="498475">
                <a:tc>
                  <a:txBody>
                    <a:bodyPr/>
                    <a:lstStyle/>
                    <a:p>
                      <a:pPr algn="ctr" fontAlgn="b"/>
                      <a:r>
                        <a:rPr lang="en-US" sz="1600" b="1" i="0" u="none" strike="noStrike" dirty="0">
                          <a:solidFill>
                            <a:srgbClr val="000000"/>
                          </a:solidFill>
                          <a:effectLst/>
                          <a:latin typeface="Arial" panose="020B0604020202020204" pitchFamily="34" charset="0"/>
                        </a:rPr>
                        <a:t>Apartment</a:t>
                      </a:r>
                    </a:p>
                  </a:txBody>
                  <a:tcPr marL="9525" marR="9525" marT="9525" marB="0" anchor="ctr">
                    <a:lnT w="38100" cmpd="sng">
                      <a:noFill/>
                    </a:lnT>
                    <a:lnB w="6350" cap="flat" cmpd="sng" algn="ctr">
                      <a:solidFill>
                        <a:schemeClr val="tx1"/>
                      </a:solidFill>
                      <a:prstDash val="solid"/>
                      <a:round/>
                      <a:headEnd type="none" w="med" len="med"/>
                      <a:tailEnd type="none" w="med" len="med"/>
                    </a:lnB>
                    <a:noFill/>
                  </a:tcPr>
                </a:tc>
                <a:tc>
                  <a:txBody>
                    <a:bodyPr/>
                    <a:lstStyle/>
                    <a:p>
                      <a:pPr algn="ctr" fontAlgn="ctr"/>
                      <a:r>
                        <a:rPr lang="en-US" sz="1600" b="0" i="0" u="none" strike="noStrike">
                          <a:solidFill>
                            <a:srgbClr val="000000"/>
                          </a:solidFill>
                          <a:effectLst/>
                          <a:latin typeface="Arial" panose="020B0604020202020204" pitchFamily="34" charset="0"/>
                        </a:rPr>
                        <a:t>5.7%</a:t>
                      </a:r>
                    </a:p>
                  </a:txBody>
                  <a:tcPr marL="9525" marR="9525" marT="9525" marB="0" anchor="ctr">
                    <a:lnR w="28575" cap="flat" cmpd="sng" algn="ctr">
                      <a:solidFill>
                        <a:schemeClr val="tx1"/>
                      </a:solidFill>
                      <a:prstDash val="solid"/>
                      <a:round/>
                      <a:headEnd type="none" w="med" len="med"/>
                      <a:tailEnd type="none" w="med" len="med"/>
                    </a:lnR>
                    <a:lnT w="38100" cmpd="sng">
                      <a:noFill/>
                    </a:lnT>
                    <a:lnB w="6350" cap="flat" cmpd="sng" algn="ctr">
                      <a:solidFill>
                        <a:schemeClr val="tx1"/>
                      </a:solidFill>
                      <a:prstDash val="solid"/>
                      <a:round/>
                      <a:headEnd type="none" w="med" len="med"/>
                      <a:tailEnd type="none" w="med" len="med"/>
                    </a:lnB>
                    <a:noFill/>
                  </a:tcPr>
                </a:tc>
                <a:tc>
                  <a:txBody>
                    <a:bodyPr/>
                    <a:lstStyle/>
                    <a:p>
                      <a:pPr algn="ctr" fontAlgn="ctr"/>
                      <a:r>
                        <a:rPr lang="en-US" sz="1600" b="1" i="0" u="none" strike="noStrike">
                          <a:solidFill>
                            <a:srgbClr val="003E69"/>
                          </a:solidFill>
                          <a:effectLst/>
                          <a:latin typeface="Arial" panose="020B0604020202020204" pitchFamily="34" charset="0"/>
                        </a:rPr>
                        <a:t>5.6%</a:t>
                      </a:r>
                    </a:p>
                  </a:txBody>
                  <a:tcPr marL="9525" marR="9525" marT="9525" marB="0" anchor="ctr">
                    <a:lnL w="28575" cap="flat" cmpd="sng" algn="ctr">
                      <a:solidFill>
                        <a:schemeClr val="tx1"/>
                      </a:solidFill>
                      <a:prstDash val="solid"/>
                      <a:round/>
                      <a:headEnd type="none" w="med" len="med"/>
                      <a:tailEnd type="none" w="med" len="med"/>
                    </a:lnL>
                    <a:lnT w="38100" cmpd="sng">
                      <a:noFill/>
                    </a:lnT>
                    <a:lnB w="6350" cap="flat" cmpd="sng" algn="ctr">
                      <a:solidFill>
                        <a:schemeClr val="tx1"/>
                      </a:solidFill>
                      <a:prstDash val="solid"/>
                      <a:round/>
                      <a:headEnd type="none" w="med" len="med"/>
                      <a:tailEnd type="none" w="med" len="med"/>
                    </a:lnB>
                    <a:noFill/>
                  </a:tcPr>
                </a:tc>
                <a:tc>
                  <a:txBody>
                    <a:bodyPr/>
                    <a:lstStyle/>
                    <a:p>
                      <a:pPr algn="ctr" fontAlgn="ctr"/>
                      <a:r>
                        <a:rPr lang="en-US" sz="1600" b="1" i="0" u="none" strike="noStrike">
                          <a:solidFill>
                            <a:srgbClr val="003E69"/>
                          </a:solidFill>
                          <a:effectLst/>
                          <a:latin typeface="Arial" panose="020B0604020202020204" pitchFamily="34" charset="0"/>
                        </a:rPr>
                        <a:t>5.6%</a:t>
                      </a:r>
                    </a:p>
                  </a:txBody>
                  <a:tcPr marL="9525" marR="9525" marT="9525" marB="0" anchor="ctr">
                    <a:lnT w="38100" cmpd="sng">
                      <a:noFill/>
                    </a:lnT>
                    <a:lnB w="6350" cap="flat" cmpd="sng" algn="ctr">
                      <a:solidFill>
                        <a:schemeClr val="tx1"/>
                      </a:solidFill>
                      <a:prstDash val="solid"/>
                      <a:round/>
                      <a:headEnd type="none" w="med" len="med"/>
                      <a:tailEnd type="none" w="med" len="med"/>
                    </a:lnB>
                    <a:noFill/>
                  </a:tcPr>
                </a:tc>
                <a:tc>
                  <a:txBody>
                    <a:bodyPr/>
                    <a:lstStyle/>
                    <a:p>
                      <a:pPr algn="ctr" fontAlgn="ctr"/>
                      <a:r>
                        <a:rPr lang="en-US" sz="1600" b="1" i="0" u="none" strike="noStrike">
                          <a:solidFill>
                            <a:srgbClr val="003E69"/>
                          </a:solidFill>
                          <a:effectLst/>
                          <a:latin typeface="Arial" panose="020B0604020202020204" pitchFamily="34" charset="0"/>
                        </a:rPr>
                        <a:t>5.2%</a:t>
                      </a:r>
                    </a:p>
                  </a:txBody>
                  <a:tcPr marL="9525" marR="9525" marT="9525" marB="0" anchor="ctr">
                    <a:lnT w="38100" cmpd="sng">
                      <a:noFill/>
                    </a:lnT>
                    <a:lnB w="6350" cap="flat" cmpd="sng" algn="ctr">
                      <a:solidFill>
                        <a:schemeClr val="tx1"/>
                      </a:solidFill>
                      <a:prstDash val="solid"/>
                      <a:round/>
                      <a:headEnd type="none" w="med" len="med"/>
                      <a:tailEnd type="none" w="med" len="med"/>
                    </a:lnB>
                    <a:noFill/>
                  </a:tcPr>
                </a:tc>
                <a:tc>
                  <a:txBody>
                    <a:bodyPr/>
                    <a:lstStyle/>
                    <a:p>
                      <a:pPr algn="ctr" fontAlgn="ctr"/>
                      <a:r>
                        <a:rPr lang="en-US" sz="1600" b="1" i="0" u="none" strike="noStrike">
                          <a:solidFill>
                            <a:srgbClr val="003E69"/>
                          </a:solidFill>
                          <a:effectLst/>
                          <a:latin typeface="Arial" panose="020B0604020202020204" pitchFamily="34" charset="0"/>
                        </a:rPr>
                        <a:t>5.0%</a:t>
                      </a:r>
                    </a:p>
                  </a:txBody>
                  <a:tcPr marL="9525" marR="9525" marT="9525" marB="0" anchor="ctr">
                    <a:lnT w="38100" cmpd="sng">
                      <a:noFill/>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80214690"/>
                  </a:ext>
                </a:extLst>
              </a:tr>
              <a:tr h="498475">
                <a:tc>
                  <a:txBody>
                    <a:bodyPr/>
                    <a:lstStyle/>
                    <a:p>
                      <a:pPr algn="ctr" fontAlgn="b"/>
                      <a:r>
                        <a:rPr lang="en-US" sz="1600" b="1" i="0" u="none" strike="noStrike">
                          <a:solidFill>
                            <a:srgbClr val="000000"/>
                          </a:solidFill>
                          <a:effectLst/>
                          <a:latin typeface="Arial" panose="020B0604020202020204" pitchFamily="34" charset="0"/>
                        </a:rPr>
                        <a:t>Data Center</a:t>
                      </a: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sz="1600" b="0" i="0" u="none" strike="noStrike">
                          <a:solidFill>
                            <a:srgbClr val="000000"/>
                          </a:solidFill>
                          <a:effectLst/>
                          <a:latin typeface="Arial" panose="020B0604020202020204" pitchFamily="34" charset="0"/>
                        </a:rPr>
                        <a:t>6.3%</a:t>
                      </a:r>
                    </a:p>
                  </a:txBody>
                  <a:tcPr marL="9525" marR="9525" marT="9525" marB="0" anchor="ctr">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sz="1600" b="1" i="0" u="none" strike="noStrike">
                          <a:solidFill>
                            <a:srgbClr val="003E69"/>
                          </a:solidFill>
                          <a:effectLst/>
                          <a:latin typeface="Arial" panose="020B0604020202020204" pitchFamily="34" charset="0"/>
                        </a:rPr>
                        <a:t>5.7%</a:t>
                      </a:r>
                    </a:p>
                  </a:txBody>
                  <a:tcPr marL="9525" marR="9525" marT="9525" marB="0" anchor="ctr">
                    <a:lnL w="28575"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sz="1600" b="1" i="0" u="none" strike="noStrike">
                          <a:solidFill>
                            <a:srgbClr val="003E69"/>
                          </a:solidFill>
                          <a:effectLst/>
                          <a:latin typeface="Arial" panose="020B0604020202020204" pitchFamily="34" charset="0"/>
                        </a:rPr>
                        <a:t>5.3%</a:t>
                      </a: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sz="1600" b="1" i="0" u="none" strike="noStrike">
                          <a:solidFill>
                            <a:srgbClr val="003E69"/>
                          </a:solidFill>
                          <a:effectLst/>
                          <a:latin typeface="Arial" panose="020B0604020202020204" pitchFamily="34" charset="0"/>
                        </a:rPr>
                        <a:t>5.2%</a:t>
                      </a: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sz="1600" b="1" i="0" u="none" strike="noStrike">
                          <a:solidFill>
                            <a:srgbClr val="003E69"/>
                          </a:solidFill>
                          <a:effectLst/>
                          <a:latin typeface="Arial" panose="020B0604020202020204" pitchFamily="34" charset="0"/>
                        </a:rPr>
                        <a:t>6.2%</a:t>
                      </a: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07545025"/>
                  </a:ext>
                </a:extLst>
              </a:tr>
              <a:tr h="498475">
                <a:tc>
                  <a:txBody>
                    <a:bodyPr/>
                    <a:lstStyle/>
                    <a:p>
                      <a:pPr algn="ctr" fontAlgn="b"/>
                      <a:r>
                        <a:rPr lang="en-US" sz="1600" b="1" i="0" u="none" strike="noStrike" dirty="0">
                          <a:solidFill>
                            <a:srgbClr val="000000"/>
                          </a:solidFill>
                          <a:effectLst/>
                          <a:latin typeface="Arial" panose="020B0604020202020204" pitchFamily="34" charset="0"/>
                        </a:rPr>
                        <a:t>Industrial</a:t>
                      </a: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sz="1600" b="0" i="0" u="none" strike="noStrike">
                          <a:solidFill>
                            <a:srgbClr val="000000"/>
                          </a:solidFill>
                          <a:effectLst/>
                          <a:latin typeface="Arial" panose="020B0604020202020204" pitchFamily="34" charset="0"/>
                        </a:rPr>
                        <a:t>5.8%</a:t>
                      </a:r>
                    </a:p>
                  </a:txBody>
                  <a:tcPr marL="9525" marR="9525" marT="9525" marB="0" anchor="ctr">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sz="1600" b="1" i="0" u="none" strike="noStrike">
                          <a:solidFill>
                            <a:srgbClr val="003E69"/>
                          </a:solidFill>
                          <a:effectLst/>
                          <a:latin typeface="Arial" panose="020B0604020202020204" pitchFamily="34" charset="0"/>
                        </a:rPr>
                        <a:t>5.3%</a:t>
                      </a:r>
                    </a:p>
                  </a:txBody>
                  <a:tcPr marL="9525" marR="9525" marT="9525" marB="0" anchor="ctr">
                    <a:lnL w="28575"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sz="1600" b="1" i="0" u="none" strike="noStrike">
                          <a:solidFill>
                            <a:srgbClr val="003E69"/>
                          </a:solidFill>
                          <a:effectLst/>
                          <a:latin typeface="Arial" panose="020B0604020202020204" pitchFamily="34" charset="0"/>
                        </a:rPr>
                        <a:t>5.1%</a:t>
                      </a: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sz="1600" b="1" i="0" u="none" strike="noStrike">
                          <a:solidFill>
                            <a:srgbClr val="003E69"/>
                          </a:solidFill>
                          <a:effectLst/>
                          <a:latin typeface="Arial" panose="020B0604020202020204" pitchFamily="34" charset="0"/>
                        </a:rPr>
                        <a:t>4.2%</a:t>
                      </a: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sz="1600" b="1" i="0" u="none" strike="noStrike">
                          <a:solidFill>
                            <a:srgbClr val="003E69"/>
                          </a:solidFill>
                          <a:effectLst/>
                          <a:latin typeface="Arial" panose="020B0604020202020204" pitchFamily="34" charset="0"/>
                        </a:rPr>
                        <a:t>5.3%</a:t>
                      </a: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40205226"/>
                  </a:ext>
                </a:extLst>
              </a:tr>
              <a:tr h="498475">
                <a:tc>
                  <a:txBody>
                    <a:bodyPr/>
                    <a:lstStyle/>
                    <a:p>
                      <a:pPr algn="ctr" fontAlgn="b"/>
                      <a:r>
                        <a:rPr lang="en-US" sz="1600" b="1" i="0" u="none" strike="noStrike">
                          <a:solidFill>
                            <a:srgbClr val="000000"/>
                          </a:solidFill>
                          <a:effectLst/>
                          <a:latin typeface="Arial" panose="020B0604020202020204" pitchFamily="34" charset="0"/>
                        </a:rPr>
                        <a:t>Life Science</a:t>
                      </a: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sz="1600" b="0" i="0" u="none" strike="noStrike">
                          <a:solidFill>
                            <a:srgbClr val="000000"/>
                          </a:solidFill>
                          <a:effectLst/>
                          <a:latin typeface="Arial" panose="020B0604020202020204" pitchFamily="34" charset="0"/>
                        </a:rPr>
                        <a:t>7.8%</a:t>
                      </a:r>
                    </a:p>
                  </a:txBody>
                  <a:tcPr marL="9525" marR="9525" marT="9525" marB="0" anchor="ctr">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sz="1600" b="1" i="0" u="none" strike="noStrike">
                          <a:solidFill>
                            <a:srgbClr val="003E69"/>
                          </a:solidFill>
                          <a:effectLst/>
                          <a:latin typeface="Arial" panose="020B0604020202020204" pitchFamily="34" charset="0"/>
                        </a:rPr>
                        <a:t>7.1%</a:t>
                      </a:r>
                    </a:p>
                  </a:txBody>
                  <a:tcPr marL="9525" marR="9525" marT="9525" marB="0" anchor="ctr">
                    <a:lnL w="28575"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sz="1600" b="1" i="0" u="none" strike="noStrike">
                          <a:solidFill>
                            <a:srgbClr val="003E69"/>
                          </a:solidFill>
                          <a:effectLst/>
                          <a:latin typeface="Arial" panose="020B0604020202020204" pitchFamily="34" charset="0"/>
                        </a:rPr>
                        <a:t>6.5%</a:t>
                      </a: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sz="1600" b="1" i="0" u="none" strike="noStrike">
                          <a:solidFill>
                            <a:srgbClr val="003E69"/>
                          </a:solidFill>
                          <a:effectLst/>
                          <a:latin typeface="Arial" panose="020B0604020202020204" pitchFamily="34" charset="0"/>
                        </a:rPr>
                        <a:t>5.6%</a:t>
                      </a: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sz="1600" b="1" i="0" u="none" strike="noStrike">
                          <a:solidFill>
                            <a:srgbClr val="003E69"/>
                          </a:solidFill>
                          <a:effectLst/>
                          <a:latin typeface="Arial" panose="020B0604020202020204" pitchFamily="34" charset="0"/>
                        </a:rPr>
                        <a:t>6.1%</a:t>
                      </a: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36467212"/>
                  </a:ext>
                </a:extLst>
              </a:tr>
              <a:tr h="498475">
                <a:tc>
                  <a:txBody>
                    <a:bodyPr/>
                    <a:lstStyle/>
                    <a:p>
                      <a:pPr algn="ctr" fontAlgn="b"/>
                      <a:r>
                        <a:rPr lang="en-US" sz="1600" b="1" i="0" u="none" strike="noStrike" dirty="0">
                          <a:solidFill>
                            <a:srgbClr val="000000"/>
                          </a:solidFill>
                          <a:effectLst/>
                          <a:latin typeface="Arial" panose="020B0604020202020204" pitchFamily="34" charset="0"/>
                        </a:rPr>
                        <a:t>Mall</a:t>
                      </a: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sz="1600" b="0" i="0" u="none" strike="noStrike">
                          <a:solidFill>
                            <a:srgbClr val="000000"/>
                          </a:solidFill>
                          <a:effectLst/>
                          <a:latin typeface="Arial" panose="020B0604020202020204" pitchFamily="34" charset="0"/>
                        </a:rPr>
                        <a:t>7.3%</a:t>
                      </a:r>
                    </a:p>
                  </a:txBody>
                  <a:tcPr marL="9525" marR="9525" marT="9525" marB="0" anchor="ctr">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sz="1600" b="1" i="0" u="none" strike="noStrike">
                          <a:solidFill>
                            <a:srgbClr val="003E69"/>
                          </a:solidFill>
                          <a:effectLst/>
                          <a:latin typeface="Arial" panose="020B0604020202020204" pitchFamily="34" charset="0"/>
                        </a:rPr>
                        <a:t>6.9%</a:t>
                      </a:r>
                    </a:p>
                  </a:txBody>
                  <a:tcPr marL="9525" marR="9525" marT="9525" marB="0" anchor="ctr">
                    <a:lnL w="28575"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sz="1600" b="1" i="0" u="none" strike="noStrike">
                          <a:solidFill>
                            <a:srgbClr val="003E69"/>
                          </a:solidFill>
                          <a:effectLst/>
                          <a:latin typeface="Arial" panose="020B0604020202020204" pitchFamily="34" charset="0"/>
                        </a:rPr>
                        <a:t>6.9%</a:t>
                      </a: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sz="1600" b="1" i="0" u="none" strike="noStrike">
                          <a:solidFill>
                            <a:srgbClr val="23C4FF"/>
                          </a:solidFill>
                          <a:effectLst/>
                          <a:latin typeface="Arial" panose="020B0604020202020204" pitchFamily="34" charset="0"/>
                        </a:rPr>
                        <a:t>7.5%</a:t>
                      </a: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sz="1600" b="1" i="0" u="none" strike="noStrike">
                          <a:solidFill>
                            <a:srgbClr val="003E69"/>
                          </a:solidFill>
                          <a:effectLst/>
                          <a:latin typeface="Arial" panose="020B0604020202020204" pitchFamily="34" charset="0"/>
                        </a:rPr>
                        <a:t>6.1%</a:t>
                      </a: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24744911"/>
                  </a:ext>
                </a:extLst>
              </a:tr>
              <a:tr h="498475">
                <a:tc>
                  <a:txBody>
                    <a:bodyPr/>
                    <a:lstStyle/>
                    <a:p>
                      <a:pPr algn="ctr" fontAlgn="b"/>
                      <a:r>
                        <a:rPr lang="en-US" sz="1600" b="1" i="0" u="none" strike="noStrike">
                          <a:solidFill>
                            <a:srgbClr val="000000"/>
                          </a:solidFill>
                          <a:effectLst/>
                          <a:latin typeface="Arial" panose="020B0604020202020204" pitchFamily="34" charset="0"/>
                        </a:rPr>
                        <a:t>Manufactured Homes</a:t>
                      </a: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sz="1600" b="0" i="0" u="none" strike="noStrike">
                          <a:solidFill>
                            <a:srgbClr val="000000"/>
                          </a:solidFill>
                          <a:effectLst/>
                          <a:latin typeface="Arial" panose="020B0604020202020204" pitchFamily="34" charset="0"/>
                        </a:rPr>
                        <a:t>5.4%</a:t>
                      </a:r>
                    </a:p>
                  </a:txBody>
                  <a:tcPr marL="9525" marR="9525" marT="9525" marB="0" anchor="ctr">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sz="1600" b="1" i="0" u="none" strike="noStrike">
                          <a:solidFill>
                            <a:srgbClr val="003E69"/>
                          </a:solidFill>
                          <a:effectLst/>
                          <a:latin typeface="Arial" panose="020B0604020202020204" pitchFamily="34" charset="0"/>
                        </a:rPr>
                        <a:t>5.2%</a:t>
                      </a:r>
                    </a:p>
                  </a:txBody>
                  <a:tcPr marL="9525" marR="9525" marT="9525" marB="0" anchor="ctr">
                    <a:lnL w="28575"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sz="1600" b="1" i="0" u="none" strike="noStrike">
                          <a:solidFill>
                            <a:srgbClr val="003E69"/>
                          </a:solidFill>
                          <a:effectLst/>
                          <a:latin typeface="Arial" panose="020B0604020202020204" pitchFamily="34" charset="0"/>
                        </a:rPr>
                        <a:t>5.2%</a:t>
                      </a: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sz="1600" b="1" i="0" u="none" strike="noStrike">
                          <a:solidFill>
                            <a:srgbClr val="003E69"/>
                          </a:solidFill>
                          <a:effectLst/>
                          <a:latin typeface="Arial" panose="020B0604020202020204" pitchFamily="34" charset="0"/>
                        </a:rPr>
                        <a:t>4.5%</a:t>
                      </a: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sz="1600" b="1" i="0" u="none" strike="noStrike">
                          <a:solidFill>
                            <a:srgbClr val="003E69"/>
                          </a:solidFill>
                          <a:effectLst/>
                          <a:latin typeface="Arial" panose="020B0604020202020204" pitchFamily="34" charset="0"/>
                        </a:rPr>
                        <a:t>4.9%</a:t>
                      </a: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71064480"/>
                  </a:ext>
                </a:extLst>
              </a:tr>
              <a:tr h="498475">
                <a:tc>
                  <a:txBody>
                    <a:bodyPr/>
                    <a:lstStyle/>
                    <a:p>
                      <a:pPr algn="ctr" fontAlgn="b"/>
                      <a:r>
                        <a:rPr lang="en-US" sz="1600" b="1" i="0" u="none" strike="noStrike" dirty="0">
                          <a:solidFill>
                            <a:srgbClr val="000000"/>
                          </a:solidFill>
                          <a:effectLst/>
                          <a:latin typeface="Arial" panose="020B0604020202020204" pitchFamily="34" charset="0"/>
                        </a:rPr>
                        <a:t>Office</a:t>
                      </a: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sz="1600" b="0" i="0" u="none" strike="noStrike">
                          <a:solidFill>
                            <a:srgbClr val="000000"/>
                          </a:solidFill>
                          <a:effectLst/>
                          <a:latin typeface="Arial" panose="020B0604020202020204" pitchFamily="34" charset="0"/>
                        </a:rPr>
                        <a:t>8.3%</a:t>
                      </a:r>
                    </a:p>
                  </a:txBody>
                  <a:tcPr marL="9525" marR="9525" marT="9525" marB="0" anchor="ctr">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sz="1600" b="1" i="0" u="none" strike="noStrike">
                          <a:solidFill>
                            <a:srgbClr val="003E69"/>
                          </a:solidFill>
                          <a:effectLst/>
                          <a:latin typeface="Arial" panose="020B0604020202020204" pitchFamily="34" charset="0"/>
                        </a:rPr>
                        <a:t>8.1%</a:t>
                      </a:r>
                    </a:p>
                  </a:txBody>
                  <a:tcPr marL="9525" marR="9525" marT="9525" marB="0" anchor="ctr">
                    <a:lnL w="28575"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sz="1600" b="1" i="0" u="none" strike="noStrike">
                          <a:solidFill>
                            <a:srgbClr val="003E69"/>
                          </a:solidFill>
                          <a:effectLst/>
                          <a:latin typeface="Arial" panose="020B0604020202020204" pitchFamily="34" charset="0"/>
                        </a:rPr>
                        <a:t>8.1%</a:t>
                      </a: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sz="1600" b="1" i="0" u="none" strike="noStrike">
                          <a:solidFill>
                            <a:srgbClr val="003E69"/>
                          </a:solidFill>
                          <a:effectLst/>
                          <a:latin typeface="Arial" panose="020B0604020202020204" pitchFamily="34" charset="0"/>
                        </a:rPr>
                        <a:t>7.6%</a:t>
                      </a: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sz="1600" b="1" i="0" u="none" strike="noStrike">
                          <a:solidFill>
                            <a:srgbClr val="003E69"/>
                          </a:solidFill>
                          <a:effectLst/>
                          <a:latin typeface="Arial" panose="020B0604020202020204" pitchFamily="34" charset="0"/>
                        </a:rPr>
                        <a:t>5.5%</a:t>
                      </a: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31488513"/>
                  </a:ext>
                </a:extLst>
              </a:tr>
              <a:tr h="498475">
                <a:tc>
                  <a:txBody>
                    <a:bodyPr/>
                    <a:lstStyle/>
                    <a:p>
                      <a:pPr algn="ctr" fontAlgn="b"/>
                      <a:r>
                        <a:rPr lang="en-US" sz="1600" b="1" i="0" u="none" strike="noStrike">
                          <a:solidFill>
                            <a:srgbClr val="000000"/>
                          </a:solidFill>
                          <a:effectLst/>
                          <a:latin typeface="Arial" panose="020B0604020202020204" pitchFamily="34" charset="0"/>
                        </a:rPr>
                        <a:t>Self-Storage</a:t>
                      </a: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sz="1600" b="0" i="0" u="none" strike="noStrike">
                          <a:solidFill>
                            <a:srgbClr val="000000"/>
                          </a:solidFill>
                          <a:effectLst/>
                          <a:latin typeface="Arial" panose="020B0604020202020204" pitchFamily="34" charset="0"/>
                        </a:rPr>
                        <a:t>5.6%</a:t>
                      </a:r>
                    </a:p>
                  </a:txBody>
                  <a:tcPr marL="9525" marR="9525" marT="9525" marB="0" anchor="ctr">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sz="1600" b="1" i="0" u="none" strike="noStrike">
                          <a:solidFill>
                            <a:srgbClr val="23C4FF"/>
                          </a:solidFill>
                          <a:effectLst/>
                          <a:latin typeface="Arial" panose="020B0604020202020204" pitchFamily="34" charset="0"/>
                        </a:rPr>
                        <a:t>5.6%</a:t>
                      </a:r>
                    </a:p>
                  </a:txBody>
                  <a:tcPr marL="9525" marR="9525" marT="9525" marB="0" anchor="ctr">
                    <a:lnL w="28575"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sz="1600" b="1" i="0" u="none" strike="noStrike">
                          <a:solidFill>
                            <a:srgbClr val="003E69"/>
                          </a:solidFill>
                          <a:effectLst/>
                          <a:latin typeface="Arial" panose="020B0604020202020204" pitchFamily="34" charset="0"/>
                        </a:rPr>
                        <a:t>5.5%</a:t>
                      </a: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sz="1600" b="1" i="0" u="none" strike="noStrike">
                          <a:solidFill>
                            <a:srgbClr val="003E69"/>
                          </a:solidFill>
                          <a:effectLst/>
                          <a:latin typeface="Arial" panose="020B0604020202020204" pitchFamily="34" charset="0"/>
                        </a:rPr>
                        <a:t>5.2%</a:t>
                      </a: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sz="1600" b="1" i="0" u="none" strike="noStrike">
                          <a:solidFill>
                            <a:srgbClr val="003E69"/>
                          </a:solidFill>
                          <a:effectLst/>
                          <a:latin typeface="Arial" panose="020B0604020202020204" pitchFamily="34" charset="0"/>
                        </a:rPr>
                        <a:t>5.1%</a:t>
                      </a: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80309328"/>
                  </a:ext>
                </a:extLst>
              </a:tr>
              <a:tr h="498475">
                <a:tc>
                  <a:txBody>
                    <a:bodyPr/>
                    <a:lstStyle/>
                    <a:p>
                      <a:pPr algn="ctr" fontAlgn="b"/>
                      <a:r>
                        <a:rPr lang="en-US" sz="1600" b="1" i="0" u="none" strike="noStrike" dirty="0">
                          <a:solidFill>
                            <a:srgbClr val="000000"/>
                          </a:solidFill>
                          <a:effectLst/>
                          <a:latin typeface="Arial" panose="020B0604020202020204" pitchFamily="34" charset="0"/>
                        </a:rPr>
                        <a:t>Single Family Rental</a:t>
                      </a: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sz="1600" b="0" i="0" u="none" strike="noStrike">
                          <a:solidFill>
                            <a:srgbClr val="000000"/>
                          </a:solidFill>
                          <a:effectLst/>
                          <a:latin typeface="Arial" panose="020B0604020202020204" pitchFamily="34" charset="0"/>
                        </a:rPr>
                        <a:t>5.9%</a:t>
                      </a:r>
                    </a:p>
                  </a:txBody>
                  <a:tcPr marL="9525" marR="9525" marT="9525" marB="0" anchor="ctr">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sz="1600" b="1" i="0" u="none" strike="noStrike">
                          <a:solidFill>
                            <a:srgbClr val="23C4FF"/>
                          </a:solidFill>
                          <a:effectLst/>
                          <a:latin typeface="Arial" panose="020B0604020202020204" pitchFamily="34" charset="0"/>
                        </a:rPr>
                        <a:t>5.9%</a:t>
                      </a:r>
                    </a:p>
                  </a:txBody>
                  <a:tcPr marL="9525" marR="9525" marT="9525" marB="0" anchor="ctr">
                    <a:lnL w="28575"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sz="1600" b="1" i="0" u="none" strike="noStrike">
                          <a:solidFill>
                            <a:srgbClr val="003E69"/>
                          </a:solidFill>
                          <a:effectLst/>
                          <a:latin typeface="Arial" panose="020B0604020202020204" pitchFamily="34" charset="0"/>
                        </a:rPr>
                        <a:t>5.7%</a:t>
                      </a: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sz="1600" b="1" i="0" u="none" strike="noStrike">
                          <a:solidFill>
                            <a:srgbClr val="003E69"/>
                          </a:solidFill>
                          <a:effectLst/>
                          <a:latin typeface="Arial" panose="020B0604020202020204" pitchFamily="34" charset="0"/>
                        </a:rPr>
                        <a:t>5.2%</a:t>
                      </a: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sz="1600" b="1" i="0" u="none" strike="noStrike">
                          <a:solidFill>
                            <a:srgbClr val="003E69"/>
                          </a:solidFill>
                          <a:effectLst/>
                          <a:latin typeface="Arial" panose="020B0604020202020204" pitchFamily="34" charset="0"/>
                        </a:rPr>
                        <a:t>5.2%</a:t>
                      </a: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09531433"/>
                  </a:ext>
                </a:extLst>
              </a:tr>
              <a:tr h="493486">
                <a:tc>
                  <a:txBody>
                    <a:bodyPr/>
                    <a:lstStyle/>
                    <a:p>
                      <a:pPr algn="ctr" fontAlgn="b"/>
                      <a:r>
                        <a:rPr lang="en-US" sz="1600" b="1" i="0" u="none" strike="noStrike" dirty="0">
                          <a:solidFill>
                            <a:srgbClr val="000000"/>
                          </a:solidFill>
                          <a:effectLst/>
                          <a:latin typeface="Arial" panose="020B0604020202020204" pitchFamily="34" charset="0"/>
                        </a:rPr>
                        <a:t>Strip Center</a:t>
                      </a: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sz="1600" b="0" i="0" u="none" strike="noStrike">
                          <a:solidFill>
                            <a:srgbClr val="000000"/>
                          </a:solidFill>
                          <a:effectLst/>
                          <a:latin typeface="Arial" panose="020B0604020202020204" pitchFamily="34" charset="0"/>
                        </a:rPr>
                        <a:t>7.0%</a:t>
                      </a:r>
                    </a:p>
                  </a:txBody>
                  <a:tcPr marL="9525" marR="9525" marT="9525" marB="0" anchor="ctr">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sz="1600" b="1" i="0" u="none" strike="noStrike">
                          <a:solidFill>
                            <a:srgbClr val="003E69"/>
                          </a:solidFill>
                          <a:effectLst/>
                          <a:latin typeface="Arial" panose="020B0604020202020204" pitchFamily="34" charset="0"/>
                        </a:rPr>
                        <a:t>6.8%</a:t>
                      </a:r>
                    </a:p>
                  </a:txBody>
                  <a:tcPr marL="9525" marR="9525" marT="9525" marB="0" anchor="ctr">
                    <a:lnL w="28575"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sz="1600" b="1" i="0" u="none" strike="noStrike">
                          <a:solidFill>
                            <a:srgbClr val="003E69"/>
                          </a:solidFill>
                          <a:effectLst/>
                          <a:latin typeface="Arial" panose="020B0604020202020204" pitchFamily="34" charset="0"/>
                        </a:rPr>
                        <a:t>6.8%</a:t>
                      </a: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sz="1600" b="1" i="0" u="none" strike="noStrike">
                          <a:solidFill>
                            <a:srgbClr val="003E69"/>
                          </a:solidFill>
                          <a:effectLst/>
                          <a:latin typeface="Arial" panose="020B0604020202020204" pitchFamily="34" charset="0"/>
                        </a:rPr>
                        <a:t>6.6%</a:t>
                      </a: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sz="1600" b="1" i="0" u="none" strike="noStrike">
                          <a:solidFill>
                            <a:srgbClr val="003E69"/>
                          </a:solidFill>
                          <a:effectLst/>
                          <a:latin typeface="Arial" panose="020B0604020202020204" pitchFamily="34" charset="0"/>
                        </a:rPr>
                        <a:t>6.2%</a:t>
                      </a: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24747725"/>
                  </a:ext>
                </a:extLst>
              </a:tr>
              <a:tr h="498475">
                <a:tc>
                  <a:txBody>
                    <a:bodyPr/>
                    <a:lstStyle/>
                    <a:p>
                      <a:pPr algn="ctr" fontAlgn="b"/>
                      <a:r>
                        <a:rPr lang="en-US" sz="1600" b="1" i="0" u="none" strike="noStrike" dirty="0">
                          <a:solidFill>
                            <a:srgbClr val="000000"/>
                          </a:solidFill>
                          <a:effectLst/>
                          <a:latin typeface="Arial" panose="020B0604020202020204" pitchFamily="34" charset="0"/>
                        </a:rPr>
                        <a:t>Healthcare</a:t>
                      </a:r>
                    </a:p>
                  </a:txBody>
                  <a:tcPr marL="9525" marR="9525" marT="9525" marB="0" anchor="ct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ctr"/>
                      <a:r>
                        <a:rPr lang="en-US" sz="1600" b="0" i="0" u="none" strike="noStrike">
                          <a:solidFill>
                            <a:srgbClr val="000000"/>
                          </a:solidFill>
                          <a:effectLst/>
                          <a:latin typeface="Arial" panose="020B0604020202020204" pitchFamily="34" charset="0"/>
                        </a:rPr>
                        <a:t>5.7%</a:t>
                      </a:r>
                    </a:p>
                  </a:txBody>
                  <a:tcPr marL="9525" marR="9525" marT="9525" marB="0" anchor="ctr">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ctr"/>
                      <a:r>
                        <a:rPr lang="en-US" sz="1600" b="1" i="0" u="none" strike="noStrike">
                          <a:solidFill>
                            <a:srgbClr val="23C4FF"/>
                          </a:solidFill>
                          <a:effectLst/>
                          <a:latin typeface="Arial" panose="020B0604020202020204" pitchFamily="34" charset="0"/>
                        </a:rPr>
                        <a:t>5.7%</a:t>
                      </a:r>
                    </a:p>
                  </a:txBody>
                  <a:tcPr marL="9525" marR="9525" marT="9525" marB="0" anchor="ctr">
                    <a:lnL w="28575"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ctr"/>
                      <a:r>
                        <a:rPr lang="en-US" sz="1600" b="1" i="0" u="none" strike="noStrike">
                          <a:solidFill>
                            <a:srgbClr val="23C4FF"/>
                          </a:solidFill>
                          <a:effectLst/>
                          <a:latin typeface="Arial" panose="020B0604020202020204" pitchFamily="34" charset="0"/>
                        </a:rPr>
                        <a:t>6.0%</a:t>
                      </a:r>
                    </a:p>
                  </a:txBody>
                  <a:tcPr marL="9525" marR="9525" marT="9525" marB="0" anchor="ct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ctr"/>
                      <a:r>
                        <a:rPr lang="en-US" sz="1600" b="1" i="0" u="none" strike="noStrike">
                          <a:solidFill>
                            <a:srgbClr val="23C4FF"/>
                          </a:solidFill>
                          <a:effectLst/>
                          <a:latin typeface="Arial" panose="020B0604020202020204" pitchFamily="34" charset="0"/>
                        </a:rPr>
                        <a:t>6.0%</a:t>
                      </a:r>
                    </a:p>
                  </a:txBody>
                  <a:tcPr marL="9525" marR="9525" marT="9525" marB="0" anchor="ct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ctr"/>
                      <a:r>
                        <a:rPr lang="en-US" sz="1600" b="1" i="0" u="none" strike="noStrike">
                          <a:solidFill>
                            <a:srgbClr val="23C4FF"/>
                          </a:solidFill>
                          <a:effectLst/>
                          <a:latin typeface="Arial" panose="020B0604020202020204" pitchFamily="34" charset="0"/>
                        </a:rPr>
                        <a:t>6.0%</a:t>
                      </a:r>
                    </a:p>
                  </a:txBody>
                  <a:tcPr marL="9525" marR="9525" marT="9525" marB="0" anchor="ct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00770775"/>
                  </a:ext>
                </a:extLst>
              </a:tr>
              <a:tr h="498475">
                <a:tc>
                  <a:txBody>
                    <a:bodyPr/>
                    <a:lstStyle/>
                    <a:p>
                      <a:pPr algn="ctr" fontAlgn="b"/>
                      <a:r>
                        <a:rPr lang="en-US" sz="1600" b="1" i="0" u="none" strike="noStrike" dirty="0">
                          <a:solidFill>
                            <a:srgbClr val="000000"/>
                          </a:solidFill>
                          <a:effectLst/>
                          <a:latin typeface="Arial" panose="020B0604020202020204" pitchFamily="34" charset="0"/>
                        </a:rPr>
                        <a:t>Green Street Average (</a:t>
                      </a:r>
                      <a:r>
                        <a:rPr lang="en-US" sz="1600" b="1" i="0" u="none" strike="noStrike" dirty="0" err="1">
                          <a:solidFill>
                            <a:srgbClr val="000000"/>
                          </a:solidFill>
                          <a:effectLst/>
                          <a:latin typeface="Arial" panose="020B0604020202020204" pitchFamily="34" charset="0"/>
                        </a:rPr>
                        <a:t>Wtd</a:t>
                      </a:r>
                      <a:r>
                        <a:rPr lang="en-US" sz="1600" b="1" i="0" u="none" strike="noStrike" dirty="0">
                          <a:solidFill>
                            <a:srgbClr val="000000"/>
                          </a:solidFill>
                          <a:effectLst/>
                          <a:latin typeface="Arial" panose="020B0604020202020204" pitchFamily="34" charset="0"/>
                        </a:rPr>
                        <a:t>.)</a:t>
                      </a:r>
                    </a:p>
                  </a:txBody>
                  <a:tcPr marL="9525" marR="9525" marT="9525" marB="0" anchor="ct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sz="1600" b="0" i="0" u="none" strike="noStrike">
                          <a:solidFill>
                            <a:srgbClr val="000000"/>
                          </a:solidFill>
                          <a:effectLst/>
                          <a:latin typeface="Arial" panose="020B0604020202020204" pitchFamily="34" charset="0"/>
                        </a:rPr>
                        <a:t>6.3%</a:t>
                      </a:r>
                    </a:p>
                  </a:txBody>
                  <a:tcPr marL="9525" marR="9525" marT="9525"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sz="1600" b="1" i="0" u="none" strike="noStrike">
                          <a:solidFill>
                            <a:srgbClr val="003E69"/>
                          </a:solidFill>
                          <a:effectLst/>
                          <a:latin typeface="Arial" panose="020B0604020202020204" pitchFamily="34" charset="0"/>
                        </a:rPr>
                        <a:t>6.2%</a:t>
                      </a:r>
                    </a:p>
                  </a:txBody>
                  <a:tcPr marL="9525" marR="9525" marT="9525"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sz="1600" b="1" i="0" u="none" strike="noStrike">
                          <a:solidFill>
                            <a:srgbClr val="003E69"/>
                          </a:solidFill>
                          <a:effectLst/>
                          <a:latin typeface="Arial" panose="020B0604020202020204" pitchFamily="34" charset="0"/>
                        </a:rPr>
                        <a:t>6.1%</a:t>
                      </a:r>
                    </a:p>
                  </a:txBody>
                  <a:tcPr marL="9525" marR="9525" marT="9525" marB="0" anchor="ct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sz="1600" b="1" i="0" u="none" strike="noStrike">
                          <a:solidFill>
                            <a:srgbClr val="003E69"/>
                          </a:solidFill>
                          <a:effectLst/>
                          <a:latin typeface="Arial" panose="020B0604020202020204" pitchFamily="34" charset="0"/>
                        </a:rPr>
                        <a:t>5.6%</a:t>
                      </a:r>
                    </a:p>
                  </a:txBody>
                  <a:tcPr marL="9525" marR="9525" marT="9525" marB="0" anchor="ct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sz="1600" b="1" i="0" u="none" strike="noStrike" dirty="0">
                          <a:solidFill>
                            <a:srgbClr val="003E69"/>
                          </a:solidFill>
                          <a:effectLst/>
                          <a:latin typeface="Arial" panose="020B0604020202020204" pitchFamily="34" charset="0"/>
                        </a:rPr>
                        <a:t>5.8%</a:t>
                      </a:r>
                    </a:p>
                  </a:txBody>
                  <a:tcPr marL="9525" marR="9525" marT="9525" marB="0" anchor="ct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14994124"/>
                  </a:ext>
                </a:extLst>
              </a:tr>
            </a:tbl>
          </a:graphicData>
        </a:graphic>
      </p:graphicFrame>
      <p:sp>
        <p:nvSpPr>
          <p:cNvPr id="2" name="TextBox 1">
            <a:extLst>
              <a:ext uri="{FF2B5EF4-FFF2-40B4-BE49-F238E27FC236}">
                <a16:creationId xmlns:a16="http://schemas.microsoft.com/office/drawing/2014/main" id="{67E0B3F1-C90E-2787-B17D-37E998D62CED}"/>
              </a:ext>
            </a:extLst>
          </p:cNvPr>
          <p:cNvSpPr txBox="1"/>
          <p:nvPr/>
        </p:nvSpPr>
        <p:spPr>
          <a:xfrm>
            <a:off x="639620" y="9136289"/>
            <a:ext cx="8350808" cy="837280"/>
          </a:xfrm>
          <a:prstGeom prst="rect">
            <a:avLst/>
          </a:prstGeom>
        </p:spPr>
        <p:txBody>
          <a:bodyPr vert="horz" wrap="square" lIns="0" tIns="0" rIns="0" bIns="0" rtlCol="0">
            <a:spAutoFit/>
          </a:bodyPr>
          <a:lstStyle/>
          <a:p>
            <a:pPr marR="5080" algn="l">
              <a:lnSpc>
                <a:spcPct val="125000"/>
              </a:lnSpc>
              <a:tabLst>
                <a:tab pos="1176655" algn="l"/>
              </a:tabLst>
            </a:pPr>
            <a:r>
              <a:rPr lang="en-US" sz="1500" dirty="0">
                <a:solidFill>
                  <a:srgbClr val="231F20"/>
                </a:solidFill>
              </a:rPr>
              <a:t>*Source: Green Street, As of 4/21/2025</a:t>
            </a:r>
          </a:p>
          <a:p>
            <a:pPr marR="5080" algn="l">
              <a:lnSpc>
                <a:spcPct val="125000"/>
              </a:lnSpc>
              <a:tabLst>
                <a:tab pos="1176655" algn="l"/>
              </a:tabLst>
            </a:pPr>
            <a:r>
              <a:rPr lang="en-US" sz="1500" dirty="0">
                <a:solidFill>
                  <a:srgbClr val="231F20"/>
                </a:solidFill>
              </a:rPr>
              <a:t>**Single Family Rental, Life Science, and Tower caps have shorter time frames</a:t>
            </a:r>
          </a:p>
          <a:p>
            <a:pPr marR="5080" algn="l">
              <a:lnSpc>
                <a:spcPct val="125000"/>
              </a:lnSpc>
              <a:tabLst>
                <a:tab pos="1176655" algn="l"/>
              </a:tabLst>
            </a:pPr>
            <a:r>
              <a:rPr lang="en-US" sz="1500" dirty="0">
                <a:solidFill>
                  <a:srgbClr val="231F20"/>
                </a:solidFill>
              </a:rPr>
              <a:t>*** Dark blue represents cap rate average below current, light blue cap rate average above current </a:t>
            </a:r>
          </a:p>
        </p:txBody>
      </p:sp>
      <p:sp>
        <p:nvSpPr>
          <p:cNvPr id="6" name="Rectangle 5">
            <a:extLst>
              <a:ext uri="{FF2B5EF4-FFF2-40B4-BE49-F238E27FC236}">
                <a16:creationId xmlns:a16="http://schemas.microsoft.com/office/drawing/2014/main" id="{8617A53A-A733-3913-797D-F9E287E18E5A}"/>
              </a:ext>
            </a:extLst>
          </p:cNvPr>
          <p:cNvSpPr/>
          <p:nvPr/>
        </p:nvSpPr>
        <p:spPr>
          <a:xfrm>
            <a:off x="5394960" y="1632757"/>
            <a:ext cx="9509300" cy="51525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5000"/>
              </a:lnSpc>
            </a:pPr>
            <a:r>
              <a:rPr lang="en-US" sz="1600" b="1" dirty="0"/>
              <a:t>Average Cap Rate (%)</a:t>
            </a:r>
          </a:p>
        </p:txBody>
      </p:sp>
    </p:spTree>
    <p:custDataLst>
      <p:custData r:id="rId1"/>
      <p:custData r:id="rId2"/>
    </p:custDataLst>
    <p:extLst>
      <p:ext uri="{BB962C8B-B14F-4D97-AF65-F5344CB8AC3E}">
        <p14:creationId xmlns:p14="http://schemas.microsoft.com/office/powerpoint/2010/main" val="3803509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a:extLst>
              <a:ext uri="{FF2B5EF4-FFF2-40B4-BE49-F238E27FC236}">
                <a16:creationId xmlns:a16="http://schemas.microsoft.com/office/drawing/2014/main" id="{78A7E109-48A2-4FAC-AB41-0004D2CB8274}"/>
              </a:ext>
            </a:extLst>
          </p:cNvPr>
          <p:cNvGraphicFramePr>
            <a:graphicFrameLocks/>
          </p:cNvGraphicFramePr>
          <p:nvPr>
            <p:extLst>
              <p:ext uri="{D42A27DB-BD31-4B8C-83A1-F6EECF244321}">
                <p14:modId xmlns:p14="http://schemas.microsoft.com/office/powerpoint/2010/main" val="2019307603"/>
              </p:ext>
            </p:extLst>
          </p:nvPr>
        </p:nvGraphicFramePr>
        <p:xfrm>
          <a:off x="8054342" y="2559939"/>
          <a:ext cx="6492240" cy="605599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 name="Chart 1">
            <a:extLst>
              <a:ext uri="{FF2B5EF4-FFF2-40B4-BE49-F238E27FC236}">
                <a16:creationId xmlns:a16="http://schemas.microsoft.com/office/drawing/2014/main" id="{C21AA807-89B8-45F7-A22C-57A27DC5F7BF}"/>
              </a:ext>
            </a:extLst>
          </p:cNvPr>
          <p:cNvGraphicFramePr>
            <a:graphicFrameLocks/>
          </p:cNvGraphicFramePr>
          <p:nvPr>
            <p:extLst>
              <p:ext uri="{D42A27DB-BD31-4B8C-83A1-F6EECF244321}">
                <p14:modId xmlns:p14="http://schemas.microsoft.com/office/powerpoint/2010/main" val="4201161286"/>
              </p:ext>
            </p:extLst>
          </p:nvPr>
        </p:nvGraphicFramePr>
        <p:xfrm>
          <a:off x="598494" y="2569464"/>
          <a:ext cx="6492240" cy="6046470"/>
        </p:xfrm>
        <a:graphic>
          <a:graphicData uri="http://schemas.openxmlformats.org/drawingml/2006/chart">
            <c:chart xmlns:c="http://schemas.openxmlformats.org/drawingml/2006/chart" xmlns:r="http://schemas.openxmlformats.org/officeDocument/2006/relationships" r:id="rId4"/>
          </a:graphicData>
        </a:graphic>
      </p:graphicFrame>
      <p:cxnSp>
        <p:nvCxnSpPr>
          <p:cNvPr id="5" name="Straight Connector 4">
            <a:extLst>
              <a:ext uri="{FF2B5EF4-FFF2-40B4-BE49-F238E27FC236}">
                <a16:creationId xmlns:a16="http://schemas.microsoft.com/office/drawing/2014/main" id="{4BC21601-8419-AF93-D10D-66CD281CFF07}"/>
              </a:ext>
            </a:extLst>
          </p:cNvPr>
          <p:cNvCxnSpPr/>
          <p:nvPr/>
        </p:nvCxnSpPr>
        <p:spPr>
          <a:xfrm>
            <a:off x="0" y="0"/>
            <a:ext cx="914400" cy="0"/>
          </a:xfrm>
          <a:prstGeom prst="line">
            <a:avLst/>
          </a:prstGeom>
          <a:ln w="0" cap="flat" cmpd="sng" algn="ctr">
            <a:solidFill>
              <a:srgbClr val="FBFFFF"/>
            </a:solidFill>
            <a:prstDash val="solid"/>
            <a:miter lim="800000"/>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F8F35E3F-CD74-404D-A523-9D314ACE41D5}"/>
              </a:ext>
            </a:extLst>
          </p:cNvPr>
          <p:cNvSpPr>
            <a:spLocks noGrp="1"/>
          </p:cNvSpPr>
          <p:nvPr>
            <p:ph type="sldNum" sz="quarter" idx="4"/>
          </p:nvPr>
        </p:nvSpPr>
        <p:spPr>
          <a:xfrm>
            <a:off x="14697390" y="9499918"/>
            <a:ext cx="266732" cy="139461"/>
          </a:xfrm>
        </p:spPr>
        <p:txBody>
          <a:bodyPr/>
          <a:lstStyle/>
          <a:p>
            <a:fld id="{7E71D787-9731-4F43-9DD8-A7CC5AD22BCA}" type="slidenum">
              <a:rPr lang="en-US" smtClean="0"/>
              <a:pPr/>
              <a:t>4</a:t>
            </a:fld>
            <a:endParaRPr lang="en-US"/>
          </a:p>
        </p:txBody>
      </p:sp>
      <p:sp>
        <p:nvSpPr>
          <p:cNvPr id="9" name="Text Placeholder 8">
            <a:extLst>
              <a:ext uri="{FF2B5EF4-FFF2-40B4-BE49-F238E27FC236}">
                <a16:creationId xmlns:a16="http://schemas.microsoft.com/office/drawing/2014/main" id="{63DF5EB9-2740-4647-8EC8-A2A2BDB8C12D}"/>
              </a:ext>
            </a:extLst>
          </p:cNvPr>
          <p:cNvSpPr>
            <a:spLocks noGrp="1"/>
          </p:cNvSpPr>
          <p:nvPr>
            <p:ph type="body" sz="quarter" idx="15"/>
          </p:nvPr>
        </p:nvSpPr>
        <p:spPr>
          <a:xfrm>
            <a:off x="594360" y="1285456"/>
            <a:ext cx="14356080" cy="582620"/>
          </a:xfrm>
        </p:spPr>
        <p:txBody>
          <a:bodyPr/>
          <a:lstStyle/>
          <a:p>
            <a:r>
              <a:rPr lang="en-US" dirty="0"/>
              <a:t>Trade policy and sharp declines in GDP growth expectations have caused the rate change expectations to shift expectations significantly. The market is pricing a 99.9% chance of at least two rate cuts, which indicates the market expects the Fed to go much further than the projections in their </a:t>
            </a:r>
            <a:r>
              <a:rPr lang="en-US" dirty="0">
                <a:hlinkClick r:id="rId5"/>
              </a:rPr>
              <a:t>summary of economic projections.</a:t>
            </a:r>
            <a:endParaRPr lang="en-US" dirty="0"/>
          </a:p>
        </p:txBody>
      </p:sp>
      <p:sp>
        <p:nvSpPr>
          <p:cNvPr id="4" name="Title 3">
            <a:extLst>
              <a:ext uri="{FF2B5EF4-FFF2-40B4-BE49-F238E27FC236}">
                <a16:creationId xmlns:a16="http://schemas.microsoft.com/office/drawing/2014/main" id="{0D6A6B27-CB59-4D27-9221-A31728F0DB0F}"/>
              </a:ext>
            </a:extLst>
          </p:cNvPr>
          <p:cNvSpPr>
            <a:spLocks noGrp="1"/>
          </p:cNvSpPr>
          <p:nvPr>
            <p:ph type="title"/>
          </p:nvPr>
        </p:nvSpPr>
        <p:spPr>
          <a:xfrm>
            <a:off x="594360" y="742011"/>
            <a:ext cx="14356080" cy="527739"/>
          </a:xfrm>
        </p:spPr>
        <p:txBody>
          <a:bodyPr/>
          <a:lstStyle/>
          <a:p>
            <a:r>
              <a:rPr lang="en-US" dirty="0"/>
              <a:t>Market Now Expecting 4-5 Rate Cuts In 2025</a:t>
            </a:r>
          </a:p>
        </p:txBody>
      </p:sp>
      <p:sp>
        <p:nvSpPr>
          <p:cNvPr id="12" name="Text Placeholder 11">
            <a:extLst>
              <a:ext uri="{FF2B5EF4-FFF2-40B4-BE49-F238E27FC236}">
                <a16:creationId xmlns:a16="http://schemas.microsoft.com/office/drawing/2014/main" id="{1E01ECF3-340E-23CD-4DF5-5FED476A2E68}"/>
              </a:ext>
            </a:extLst>
          </p:cNvPr>
          <p:cNvSpPr>
            <a:spLocks noGrp="1"/>
          </p:cNvSpPr>
          <p:nvPr>
            <p:ph type="body" sz="quarter" idx="19"/>
          </p:nvPr>
        </p:nvSpPr>
        <p:spPr>
          <a:xfrm>
            <a:off x="594361" y="2148840"/>
            <a:ext cx="6896099" cy="420624"/>
          </a:xfrm>
        </p:spPr>
        <p:txBody>
          <a:bodyPr/>
          <a:lstStyle/>
          <a:p>
            <a:r>
              <a:rPr lang="en-IN" dirty="0"/>
              <a:t>Market Probability Of Fed Funds Target Rate In December 2025</a:t>
            </a:r>
          </a:p>
        </p:txBody>
      </p:sp>
      <p:sp>
        <p:nvSpPr>
          <p:cNvPr id="13" name="Text Placeholder 12">
            <a:extLst>
              <a:ext uri="{FF2B5EF4-FFF2-40B4-BE49-F238E27FC236}">
                <a16:creationId xmlns:a16="http://schemas.microsoft.com/office/drawing/2014/main" id="{767A6C1D-700E-DBA4-3784-07BEA5F4269B}"/>
              </a:ext>
            </a:extLst>
          </p:cNvPr>
          <p:cNvSpPr>
            <a:spLocks noGrp="1"/>
          </p:cNvSpPr>
          <p:nvPr>
            <p:ph type="body" sz="quarter" idx="20"/>
          </p:nvPr>
        </p:nvSpPr>
        <p:spPr>
          <a:xfrm>
            <a:off x="8065008" y="2148840"/>
            <a:ext cx="6896099" cy="420624"/>
          </a:xfrm>
        </p:spPr>
        <p:txBody>
          <a:bodyPr/>
          <a:lstStyle/>
          <a:p>
            <a:r>
              <a:rPr lang="en-IN" dirty="0"/>
              <a:t>Market Probability Of Policy Actions Between January And December 2025</a:t>
            </a:r>
          </a:p>
        </p:txBody>
      </p:sp>
      <p:sp>
        <p:nvSpPr>
          <p:cNvPr id="15" name="Text Placeholder 14">
            <a:extLst>
              <a:ext uri="{FF2B5EF4-FFF2-40B4-BE49-F238E27FC236}">
                <a16:creationId xmlns:a16="http://schemas.microsoft.com/office/drawing/2014/main" id="{1A2347A5-CA1E-4FF6-8335-1457ACB9B22B}"/>
              </a:ext>
            </a:extLst>
          </p:cNvPr>
          <p:cNvSpPr>
            <a:spLocks noGrp="1"/>
          </p:cNvSpPr>
          <p:nvPr>
            <p:ph type="body" sz="quarter" idx="18"/>
          </p:nvPr>
        </p:nvSpPr>
        <p:spPr>
          <a:xfrm>
            <a:off x="594360" y="8942225"/>
            <a:ext cx="9866659" cy="201168"/>
          </a:xfrm>
        </p:spPr>
        <p:txBody>
          <a:bodyPr/>
          <a:lstStyle/>
          <a:p>
            <a:r>
              <a:rPr lang="en-US" dirty="0"/>
              <a:t>Source: Newmark Research, CME Group as of 4/21/2025</a:t>
            </a:r>
          </a:p>
        </p:txBody>
      </p:sp>
      <p:cxnSp>
        <p:nvCxnSpPr>
          <p:cNvPr id="11" name="Straight Connector 10">
            <a:extLst>
              <a:ext uri="{FF2B5EF4-FFF2-40B4-BE49-F238E27FC236}">
                <a16:creationId xmlns:a16="http://schemas.microsoft.com/office/drawing/2014/main" id="{8C8D4E54-6A74-BC25-7D32-389978181D24}"/>
              </a:ext>
            </a:extLst>
          </p:cNvPr>
          <p:cNvCxnSpPr/>
          <p:nvPr/>
        </p:nvCxnSpPr>
        <p:spPr>
          <a:xfrm>
            <a:off x="8637286" y="2789144"/>
            <a:ext cx="6193470" cy="0"/>
          </a:xfrm>
          <a:prstGeom prst="line">
            <a:avLst/>
          </a:prstGeom>
        </p:spPr>
        <p:style>
          <a:lnRef idx="1">
            <a:schemeClr val="dk1"/>
          </a:lnRef>
          <a:fillRef idx="0">
            <a:schemeClr val="dk1"/>
          </a:fillRef>
          <a:effectRef idx="0">
            <a:schemeClr val="dk1"/>
          </a:effectRef>
          <a:fontRef idx="minor">
            <a:schemeClr val="tx1"/>
          </a:fontRef>
        </p:style>
      </p:cxnSp>
      <p:sp>
        <p:nvSpPr>
          <p:cNvPr id="14" name="TextBox 13">
            <a:extLst>
              <a:ext uri="{FF2B5EF4-FFF2-40B4-BE49-F238E27FC236}">
                <a16:creationId xmlns:a16="http://schemas.microsoft.com/office/drawing/2014/main" id="{F2082147-4963-6315-6A20-6B4FA1C32953}"/>
              </a:ext>
            </a:extLst>
          </p:cNvPr>
          <p:cNvSpPr txBox="1"/>
          <p:nvPr/>
        </p:nvSpPr>
        <p:spPr>
          <a:xfrm>
            <a:off x="8599494" y="3996163"/>
            <a:ext cx="1737360" cy="837280"/>
          </a:xfrm>
          <a:prstGeom prst="rect">
            <a:avLst/>
          </a:prstGeom>
        </p:spPr>
        <p:txBody>
          <a:bodyPr vert="horz" wrap="square" lIns="0" tIns="0" rIns="0" bIns="0" rtlCol="0">
            <a:spAutoFit/>
          </a:bodyPr>
          <a:lstStyle/>
          <a:p>
            <a:pPr marR="5080" algn="ctr">
              <a:lnSpc>
                <a:spcPct val="125000"/>
              </a:lnSpc>
              <a:tabLst>
                <a:tab pos="1176655" algn="l"/>
              </a:tabLst>
            </a:pPr>
            <a:r>
              <a:rPr lang="en-US" sz="1500" b="1" dirty="0">
                <a:solidFill>
                  <a:schemeClr val="accent1"/>
                </a:solidFill>
              </a:rPr>
              <a:t>98.8% chance of 2 or more rate cuts by end of 2025</a:t>
            </a:r>
          </a:p>
        </p:txBody>
      </p:sp>
      <p:cxnSp>
        <p:nvCxnSpPr>
          <p:cNvPr id="17" name="Straight Arrow Connector 16">
            <a:extLst>
              <a:ext uri="{FF2B5EF4-FFF2-40B4-BE49-F238E27FC236}">
                <a16:creationId xmlns:a16="http://schemas.microsoft.com/office/drawing/2014/main" id="{20C42C8E-EE07-35D8-8482-EB640B568A56}"/>
              </a:ext>
            </a:extLst>
          </p:cNvPr>
          <p:cNvCxnSpPr>
            <a:cxnSpLocks/>
          </p:cNvCxnSpPr>
          <p:nvPr/>
        </p:nvCxnSpPr>
        <p:spPr>
          <a:xfrm flipV="1">
            <a:off x="10035781" y="2788371"/>
            <a:ext cx="2347808" cy="1172269"/>
          </a:xfrm>
          <a:prstGeom prst="straightConnector1">
            <a:avLst/>
          </a:prstGeom>
          <a:ln>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0FB699DB-535C-3CEC-5E02-7E4EE3F70A4B}"/>
              </a:ext>
            </a:extLst>
          </p:cNvPr>
          <p:cNvSpPr/>
          <p:nvPr/>
        </p:nvSpPr>
        <p:spPr>
          <a:xfrm>
            <a:off x="4898571" y="3931920"/>
            <a:ext cx="679269" cy="30567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5000"/>
              </a:lnSpc>
            </a:pPr>
            <a:endParaRPr lang="en-US" sz="1500" dirty="0"/>
          </a:p>
        </p:txBody>
      </p:sp>
      <p:sp>
        <p:nvSpPr>
          <p:cNvPr id="22" name="Rectangle 21">
            <a:extLst>
              <a:ext uri="{FF2B5EF4-FFF2-40B4-BE49-F238E27FC236}">
                <a16:creationId xmlns:a16="http://schemas.microsoft.com/office/drawing/2014/main" id="{0D17E7C2-F8A7-EDB7-984C-5A5B11A04771}"/>
              </a:ext>
            </a:extLst>
          </p:cNvPr>
          <p:cNvSpPr/>
          <p:nvPr/>
        </p:nvSpPr>
        <p:spPr>
          <a:xfrm>
            <a:off x="4908042" y="3688061"/>
            <a:ext cx="556957" cy="3562237"/>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5000"/>
              </a:lnSpc>
            </a:pPr>
            <a:endParaRPr lang="en-US" sz="1500" dirty="0"/>
          </a:p>
        </p:txBody>
      </p:sp>
      <p:sp>
        <p:nvSpPr>
          <p:cNvPr id="23" name="TextBox 22">
            <a:extLst>
              <a:ext uri="{FF2B5EF4-FFF2-40B4-BE49-F238E27FC236}">
                <a16:creationId xmlns:a16="http://schemas.microsoft.com/office/drawing/2014/main" id="{59319642-12B1-2FC6-161A-304581C14489}"/>
              </a:ext>
            </a:extLst>
          </p:cNvPr>
          <p:cNvSpPr txBox="1"/>
          <p:nvPr/>
        </p:nvSpPr>
        <p:spPr>
          <a:xfrm>
            <a:off x="4716257" y="2811892"/>
            <a:ext cx="940526" cy="837280"/>
          </a:xfrm>
          <a:prstGeom prst="rect">
            <a:avLst/>
          </a:prstGeom>
        </p:spPr>
        <p:txBody>
          <a:bodyPr vert="horz" wrap="square" lIns="0" tIns="0" rIns="0" bIns="0" rtlCol="0">
            <a:spAutoFit/>
          </a:bodyPr>
          <a:lstStyle/>
          <a:p>
            <a:pPr marR="5080" algn="ctr">
              <a:lnSpc>
                <a:spcPct val="125000"/>
              </a:lnSpc>
              <a:tabLst>
                <a:tab pos="1176655" algn="l"/>
              </a:tabLst>
            </a:pPr>
            <a:r>
              <a:rPr lang="en-US" sz="1500" b="1" dirty="0">
                <a:solidFill>
                  <a:schemeClr val="accent1"/>
                </a:solidFill>
              </a:rPr>
              <a:t>Latest Fed Projection</a:t>
            </a:r>
          </a:p>
        </p:txBody>
      </p:sp>
    </p:spTree>
    <p:extLst>
      <p:ext uri="{BB962C8B-B14F-4D97-AF65-F5344CB8AC3E}">
        <p14:creationId xmlns:p14="http://schemas.microsoft.com/office/powerpoint/2010/main" val="3649252183"/>
      </p:ext>
    </p:extLst>
  </p:cSld>
  <p:clrMapOvr>
    <a:masterClrMapping/>
  </p:clrMapOvr>
</p:sld>
</file>

<file path=ppt/theme/theme1.xml><?xml version="1.0" encoding="utf-8"?>
<a:theme xmlns:a="http://schemas.openxmlformats.org/drawingml/2006/main" name="Title Page Options">
  <a:themeElements>
    <a:clrScheme name="Newmark Research">
      <a:dk1>
        <a:sysClr val="windowText" lastClr="000000"/>
      </a:dk1>
      <a:lt1>
        <a:sysClr val="window" lastClr="FFFFFF"/>
      </a:lt1>
      <a:dk2>
        <a:srgbClr val="000000"/>
      </a:dk2>
      <a:lt2>
        <a:srgbClr val="FFFFFF"/>
      </a:lt2>
      <a:accent1>
        <a:srgbClr val="026BB6"/>
      </a:accent1>
      <a:accent2>
        <a:srgbClr val="999999"/>
      </a:accent2>
      <a:accent3>
        <a:srgbClr val="23C4FF"/>
      </a:accent3>
      <a:accent4>
        <a:srgbClr val="003E69"/>
      </a:accent4>
      <a:accent5>
        <a:srgbClr val="6FA6A7"/>
      </a:accent5>
      <a:accent6>
        <a:srgbClr val="DEC692"/>
      </a:accent6>
      <a:hlink>
        <a:srgbClr val="026BB6"/>
      </a:hlink>
      <a:folHlink>
        <a:srgbClr val="3DADFC"/>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lnSpc>
            <a:spcPct val="125000"/>
          </a:lnSpc>
          <a:defRPr sz="1500" dirty="0" smtClean="0"/>
        </a:defPPr>
      </a:lstStyle>
      <a:style>
        <a:lnRef idx="2">
          <a:schemeClr val="accent1">
            <a:shade val="50000"/>
          </a:schemeClr>
        </a:lnRef>
        <a:fillRef idx="1">
          <a:schemeClr val="accent1"/>
        </a:fillRef>
        <a:effectRef idx="0">
          <a:schemeClr val="accent1"/>
        </a:effectRef>
        <a:fontRef idx="minor">
          <a:schemeClr val="lt1"/>
        </a:fontRef>
      </a:style>
    </a:spDef>
    <a:txDef>
      <a:spPr/>
      <a:bodyPr vert="horz" wrap="square" lIns="0" tIns="0" rIns="0" bIns="0" rtlCol="0">
        <a:spAutoFit/>
      </a:bodyPr>
      <a:lstStyle>
        <a:defPPr marR="5080" algn="l">
          <a:lnSpc>
            <a:spcPct val="125000"/>
          </a:lnSpc>
          <a:tabLst>
            <a:tab pos="1176655" algn="l"/>
          </a:tabLst>
          <a:defRPr sz="1500" dirty="0" smtClean="0">
            <a:solidFill>
              <a:srgbClr val="231F20"/>
            </a:solidFill>
          </a:defRPr>
        </a:defPPr>
      </a:lstStyle>
    </a:txDef>
  </a:objectDefaults>
  <a:extraClrSchemeLst/>
  <a:custClrLst>
    <a:custClr name="Newmark Blue">
      <a:srgbClr val="006BB6"/>
    </a:custClr>
    <a:custClr name="Medium Gray">
      <a:srgbClr val="999999"/>
    </a:custClr>
    <a:custClr name="Accent Blue">
      <a:srgbClr val="23C4FF"/>
    </a:custClr>
    <a:custClr name="Rich Navy">
      <a:srgbClr val="003E69"/>
    </a:custClr>
    <a:custClr name="Teal">
      <a:srgbClr val="6FA6A7"/>
    </a:custClr>
    <a:custClr name="Tan">
      <a:srgbClr val="DEC692"/>
    </a:custClr>
    <a:custClr name="Dark Gray">
      <a:srgbClr val="666666"/>
    </a:custClr>
    <a:custClr name="Silver Blue">
      <a:srgbClr val="A0C8DB"/>
    </a:custClr>
    <a:custClr name="Slate">
      <a:srgbClr val="7B839F"/>
    </a:custClr>
    <a:custClr name="Olive">
      <a:srgbClr val="6E7251"/>
    </a:custClr>
    <a:custClr name="Gold">
      <a:srgbClr val="A98433"/>
    </a:custClr>
    <a:custClr name="Burgundy">
      <a:srgbClr val="651416"/>
    </a:custClr>
    <a:custClr name="Terracotta">
      <a:srgbClr val="C14E29"/>
    </a:custClr>
  </a:custClr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xt Slide">
  <a:themeElements>
    <a:clrScheme name="Newmark Research">
      <a:dk1>
        <a:sysClr val="windowText" lastClr="000000"/>
      </a:dk1>
      <a:lt1>
        <a:sysClr val="window" lastClr="FFFFFF"/>
      </a:lt1>
      <a:dk2>
        <a:srgbClr val="000000"/>
      </a:dk2>
      <a:lt2>
        <a:srgbClr val="FFFFFF"/>
      </a:lt2>
      <a:accent1>
        <a:srgbClr val="026BB6"/>
      </a:accent1>
      <a:accent2>
        <a:srgbClr val="999999"/>
      </a:accent2>
      <a:accent3>
        <a:srgbClr val="23C4FF"/>
      </a:accent3>
      <a:accent4>
        <a:srgbClr val="003E69"/>
      </a:accent4>
      <a:accent5>
        <a:srgbClr val="6FA6A7"/>
      </a:accent5>
      <a:accent6>
        <a:srgbClr val="DEC692"/>
      </a:accent6>
      <a:hlink>
        <a:srgbClr val="026BB6"/>
      </a:hlink>
      <a:folHlink>
        <a:srgbClr val="3DADFC"/>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lnSpc>
            <a:spcPct val="125000"/>
          </a:lnSpc>
          <a:defRPr sz="1500" dirty="0" smtClean="0"/>
        </a:defPPr>
      </a:lstStyle>
      <a:style>
        <a:lnRef idx="2">
          <a:schemeClr val="accent1">
            <a:shade val="50000"/>
          </a:schemeClr>
        </a:lnRef>
        <a:fillRef idx="1">
          <a:schemeClr val="accent1"/>
        </a:fillRef>
        <a:effectRef idx="0">
          <a:schemeClr val="accent1"/>
        </a:effectRef>
        <a:fontRef idx="minor">
          <a:schemeClr val="lt1"/>
        </a:fontRef>
      </a:style>
    </a:spDef>
    <a:txDef>
      <a:spPr/>
      <a:bodyPr vert="horz" wrap="square" lIns="0" tIns="0" rIns="0" bIns="0" rtlCol="0">
        <a:spAutoFit/>
      </a:bodyPr>
      <a:lstStyle>
        <a:defPPr marR="5080" algn="l">
          <a:lnSpc>
            <a:spcPct val="125000"/>
          </a:lnSpc>
          <a:tabLst>
            <a:tab pos="1176655" algn="l"/>
          </a:tabLst>
          <a:defRPr sz="1500" dirty="0" smtClean="0">
            <a:solidFill>
              <a:srgbClr val="231F20"/>
            </a:solidFill>
          </a:defRPr>
        </a:defPPr>
      </a:lstStyle>
    </a:txDef>
  </a:objectDefaults>
  <a:extraClrSchemeLst/>
  <a:custClrLst>
    <a:custClr name="Newmark Blue">
      <a:srgbClr val="006BB6"/>
    </a:custClr>
    <a:custClr name="Medium Gray">
      <a:srgbClr val="999999"/>
    </a:custClr>
    <a:custClr name="Accent Blue">
      <a:srgbClr val="23C4FF"/>
    </a:custClr>
    <a:custClr name="Rich Navy">
      <a:srgbClr val="003E69"/>
    </a:custClr>
    <a:custClr name="Teal">
      <a:srgbClr val="6FA6A7"/>
    </a:custClr>
    <a:custClr name="Tan">
      <a:srgbClr val="DEC692"/>
    </a:custClr>
    <a:custClr name="Dark Gray">
      <a:srgbClr val="666666"/>
    </a:custClr>
    <a:custClr name="Silver Blue">
      <a:srgbClr val="A0C8DB"/>
    </a:custClr>
    <a:custClr name="Slate">
      <a:srgbClr val="7B839F"/>
    </a:custClr>
    <a:custClr name="Olive">
      <a:srgbClr val="6E7251"/>
    </a:custClr>
    <a:custClr name="Gold">
      <a:srgbClr val="A98433"/>
    </a:custClr>
    <a:custClr name="Burgundy">
      <a:srgbClr val="651416"/>
    </a:custClr>
    <a:custClr name="Terracotta">
      <a:srgbClr val="C14E29"/>
    </a:custClr>
  </a:custClrLst>
  <a:extLst>
    <a:ext uri="{05A4C25C-085E-4340-85A3-A5531E510DB2}">
      <thm15:themeFamily xmlns:thm15="http://schemas.microsoft.com/office/thememl/2012/main" name="NM-Template-CF" id="{D9EC85D4-FFFB-AB40-B3CF-A5292078E729}" vid="{7EFD39D2-AD44-4D47-8166-6304BFE5CA24}"/>
    </a:ext>
  </a:extLst>
</a:theme>
</file>

<file path=ppt/theme/theme3.xml><?xml version="1.0" encoding="utf-8"?>
<a:theme xmlns:a="http://schemas.openxmlformats.org/drawingml/2006/main" name="Back Cover">
  <a:themeElements>
    <a:clrScheme name="Newmark Research">
      <a:dk1>
        <a:sysClr val="windowText" lastClr="000000"/>
      </a:dk1>
      <a:lt1>
        <a:sysClr val="window" lastClr="FFFFFF"/>
      </a:lt1>
      <a:dk2>
        <a:srgbClr val="000000"/>
      </a:dk2>
      <a:lt2>
        <a:srgbClr val="FFFFFF"/>
      </a:lt2>
      <a:accent1>
        <a:srgbClr val="026BB6"/>
      </a:accent1>
      <a:accent2>
        <a:srgbClr val="999999"/>
      </a:accent2>
      <a:accent3>
        <a:srgbClr val="23C4FF"/>
      </a:accent3>
      <a:accent4>
        <a:srgbClr val="003E69"/>
      </a:accent4>
      <a:accent5>
        <a:srgbClr val="6FA6A7"/>
      </a:accent5>
      <a:accent6>
        <a:srgbClr val="DEC692"/>
      </a:accent6>
      <a:hlink>
        <a:srgbClr val="026BB6"/>
      </a:hlink>
      <a:folHlink>
        <a:srgbClr val="3DADFC"/>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4"/>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bodyPr vert="horz" wrap="square" lIns="0" tIns="12700" rIns="0" bIns="0" rtlCol="0">
        <a:spAutoFit/>
      </a:bodyPr>
      <a:lstStyle>
        <a:defPPr marL="12700" marR="0" indent="0" algn="l" defTabSz="914400" eaLnBrk="1" fontAlgn="auto" latinLnBrk="0" hangingPunct="1">
          <a:lnSpc>
            <a:spcPct val="100000"/>
          </a:lnSpc>
          <a:spcBef>
            <a:spcPts val="100"/>
          </a:spcBef>
          <a:spcAft>
            <a:spcPts val="0"/>
          </a:spcAft>
          <a:buClrTx/>
          <a:buSzTx/>
          <a:buFontTx/>
          <a:buNone/>
          <a:tabLst/>
          <a:defRPr kumimoji="0" sz="1200" b="0" i="0" u="none" strike="noStrike" kern="0" cap="none" spc="0" normalizeH="0" baseline="0" noProof="0" dirty="0" smtClean="0">
            <a:ln>
              <a:noFill/>
            </a:ln>
            <a:effectLst/>
            <a:uLnTx/>
            <a:uFillTx/>
            <a:latin typeface="Arial" panose="020B0604020202020204" pitchFamily="34" charset="0"/>
            <a:ea typeface="+mj-ea"/>
            <a:cs typeface="Arial" panose="020B0604020202020204" pitchFamily="34" charset="0"/>
          </a:defRPr>
        </a:defPPr>
      </a:lstStyle>
    </a:txDef>
  </a:objectDefaults>
  <a:extraClrSchemeLst/>
  <a:custClrLst>
    <a:custClr name="Newmark Blue">
      <a:srgbClr val="006BB6"/>
    </a:custClr>
    <a:custClr name="Medium Gray">
      <a:srgbClr val="999999"/>
    </a:custClr>
    <a:custClr name="Accent Blue">
      <a:srgbClr val="23C4FF"/>
    </a:custClr>
    <a:custClr name="Rich Navy">
      <a:srgbClr val="003E69"/>
    </a:custClr>
    <a:custClr name="Teal">
      <a:srgbClr val="6FA6A7"/>
    </a:custClr>
    <a:custClr name="Tan">
      <a:srgbClr val="DEC692"/>
    </a:custClr>
    <a:custClr name="Dark Gray">
      <a:srgbClr val="666666"/>
    </a:custClr>
    <a:custClr name="Silver Blue">
      <a:srgbClr val="A0C8DB"/>
    </a:custClr>
    <a:custClr name="Slate">
      <a:srgbClr val="7B839F"/>
    </a:custClr>
    <a:custClr name="Olive">
      <a:srgbClr val="6E7251"/>
    </a:custClr>
    <a:custClr name="Gold">
      <a:srgbClr val="A98433"/>
    </a:custClr>
    <a:custClr name="Burgundy">
      <a:srgbClr val="651416"/>
    </a:custClr>
    <a:custClr name="Terracotta">
      <a:srgbClr val="C14E29"/>
    </a:custClr>
  </a:custClrLst>
  <a:extLst>
    <a:ext uri="{05A4C25C-085E-4340-85A3-A5531E510DB2}">
      <thm15:themeFamily xmlns:thm15="http://schemas.microsoft.com/office/thememl/2012/main" name="NM-Template-CF" id="{D9EC85D4-FFFB-AB40-B3CF-A5292078E729}" vid="{7EFD39D2-AD44-4D47-8166-6304BFE5CA24}"/>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Newmark Blue">
      <a:srgbClr val="006BB6"/>
    </a:custClr>
    <a:custClr name="Medium Gray">
      <a:srgbClr val="999999"/>
    </a:custClr>
    <a:custClr name="Accent Blue">
      <a:srgbClr val="23C4FF"/>
    </a:custClr>
    <a:custClr name="Rich Navy">
      <a:srgbClr val="003E69"/>
    </a:custClr>
    <a:custClr name="Teal">
      <a:srgbClr val="6FA6A7"/>
    </a:custClr>
    <a:custClr name="Tan">
      <a:srgbClr val="DEC692"/>
    </a:custClr>
    <a:custClr name="Dark Gray">
      <a:srgbClr val="666666"/>
    </a:custClr>
    <a:custClr name="Silver Blue">
      <a:srgbClr val="A0C8DB"/>
    </a:custClr>
    <a:custClr name="Slate">
      <a:srgbClr val="7B839F"/>
    </a:custClr>
    <a:custClr name="Olive">
      <a:srgbClr val="6E7251"/>
    </a:custClr>
    <a:custClr name="Gold">
      <a:srgbClr val="A98433"/>
    </a:custClr>
    <a:custClr name="Burgundy">
      <a:srgbClr val="651416"/>
    </a:custClr>
    <a:custClr name="Terracotta">
      <a:srgbClr val="C14E29"/>
    </a:custClr>
  </a:custClr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NEWMARK">
    <a:dk1>
      <a:sysClr val="windowText" lastClr="000000"/>
    </a:dk1>
    <a:lt1>
      <a:sysClr val="window" lastClr="FFFFFF"/>
    </a:lt1>
    <a:dk2>
      <a:srgbClr val="000000"/>
    </a:dk2>
    <a:lt2>
      <a:srgbClr val="FFFFFF"/>
    </a:lt2>
    <a:accent1>
      <a:srgbClr val="026BB6"/>
    </a:accent1>
    <a:accent2>
      <a:srgbClr val="999999"/>
    </a:accent2>
    <a:accent3>
      <a:srgbClr val="23C4FF"/>
    </a:accent3>
    <a:accent4>
      <a:srgbClr val="003E69"/>
    </a:accent4>
    <a:accent5>
      <a:srgbClr val="6FA6A7"/>
    </a:accent5>
    <a:accent6>
      <a:srgbClr val="DEC692"/>
    </a:accent6>
    <a:hlink>
      <a:srgbClr val="026BB6"/>
    </a:hlink>
    <a:folHlink>
      <a:srgbClr val="3DADFC"/>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NEWMARK">
    <a:dk1>
      <a:sysClr val="windowText" lastClr="000000"/>
    </a:dk1>
    <a:lt1>
      <a:sysClr val="window" lastClr="FFFFFF"/>
    </a:lt1>
    <a:dk2>
      <a:srgbClr val="000000"/>
    </a:dk2>
    <a:lt2>
      <a:srgbClr val="FFFFFF"/>
    </a:lt2>
    <a:accent1>
      <a:srgbClr val="026BB6"/>
    </a:accent1>
    <a:accent2>
      <a:srgbClr val="999999"/>
    </a:accent2>
    <a:accent3>
      <a:srgbClr val="23C4FF"/>
    </a:accent3>
    <a:accent4>
      <a:srgbClr val="003E69"/>
    </a:accent4>
    <a:accent5>
      <a:srgbClr val="6FA6A7"/>
    </a:accent5>
    <a:accent6>
      <a:srgbClr val="DEC692"/>
    </a:accent6>
    <a:hlink>
      <a:srgbClr val="026BB6"/>
    </a:hlink>
    <a:folHlink>
      <a:srgbClr val="3DADFC"/>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NEWMARK">
    <a:dk1>
      <a:sysClr val="windowText" lastClr="000000"/>
    </a:dk1>
    <a:lt1>
      <a:sysClr val="window" lastClr="FFFFFF"/>
    </a:lt1>
    <a:dk2>
      <a:srgbClr val="000000"/>
    </a:dk2>
    <a:lt2>
      <a:srgbClr val="FFFFFF"/>
    </a:lt2>
    <a:accent1>
      <a:srgbClr val="026BB6"/>
    </a:accent1>
    <a:accent2>
      <a:srgbClr val="999999"/>
    </a:accent2>
    <a:accent3>
      <a:srgbClr val="23C4FF"/>
    </a:accent3>
    <a:accent4>
      <a:srgbClr val="003E69"/>
    </a:accent4>
    <a:accent5>
      <a:srgbClr val="6FA6A7"/>
    </a:accent5>
    <a:accent6>
      <a:srgbClr val="DEC692"/>
    </a:accent6>
    <a:hlink>
      <a:srgbClr val="026BB6"/>
    </a:hlink>
    <a:folHlink>
      <a:srgbClr val="3DADFC"/>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11.xml.rels><?xml version="1.0" encoding="UTF-8" standalone="yes"?>
<Relationships xmlns="http://schemas.openxmlformats.org/package/2006/relationships"><Relationship Id="rId1" Type="http://schemas.openxmlformats.org/officeDocument/2006/relationships/customXmlProps" Target="itemProps11.xml"/></Relationships>
</file>

<file path=customXml/_rels/item12.xml.rels><?xml version="1.0" encoding="UTF-8" standalone="yes"?>
<Relationships xmlns="http://schemas.openxmlformats.org/package/2006/relationships"><Relationship Id="rId1" Type="http://schemas.openxmlformats.org/officeDocument/2006/relationships/customXmlProps" Target="itemProps12.xml"/></Relationships>
</file>

<file path=customXml/_rels/item13.xml.rels><?xml version="1.0" encoding="UTF-8" standalone="yes"?>
<Relationships xmlns="http://schemas.openxmlformats.org/package/2006/relationships"><Relationship Id="rId1" Type="http://schemas.openxmlformats.org/officeDocument/2006/relationships/customXmlProps" Target="itemProps13.xml"/></Relationships>
</file>

<file path=customXml/_rels/item14.xml.rels><?xml version="1.0" encoding="UTF-8" standalone="yes"?>
<Relationships xmlns="http://schemas.openxmlformats.org/package/2006/relationships"><Relationship Id="rId1" Type="http://schemas.openxmlformats.org/officeDocument/2006/relationships/customXmlProps" Target="itemProps14.xml"/></Relationships>
</file>

<file path=customXml/_rels/item15.xml.rels><?xml version="1.0" encoding="UTF-8" standalone="yes"?>
<Relationships xmlns="http://schemas.openxmlformats.org/package/2006/relationships"><Relationship Id="rId1" Type="http://schemas.openxmlformats.org/officeDocument/2006/relationships/customXmlProps" Target="itemProps15.xml"/></Relationships>
</file>

<file path=customXml/_rels/item16.xml.rels><?xml version="1.0" encoding="UTF-8" standalone="yes"?>
<Relationships xmlns="http://schemas.openxmlformats.org/package/2006/relationships"><Relationship Id="rId1" Type="http://schemas.openxmlformats.org/officeDocument/2006/relationships/customXmlProps" Target="itemProps16.xml"/></Relationships>
</file>

<file path=customXml/_rels/item17.xml.rels><?xml version="1.0" encoding="UTF-8" standalone="yes"?>
<Relationships xmlns="http://schemas.openxmlformats.org/package/2006/relationships"><Relationship Id="rId1" Type="http://schemas.openxmlformats.org/officeDocument/2006/relationships/customXmlProps" Target="itemProps17.xml"/></Relationships>
</file>

<file path=customXml/_rels/item18.xml.rels><?xml version="1.0" encoding="UTF-8" standalone="yes"?>
<Relationships xmlns="http://schemas.openxmlformats.org/package/2006/relationships"><Relationship Id="rId1" Type="http://schemas.openxmlformats.org/officeDocument/2006/relationships/customXmlProps" Target="itemProps18.xml"/></Relationships>
</file>

<file path=customXml/_rels/item19.xml.rels><?xml version="1.0" encoding="UTF-8" standalone="yes"?>
<Relationships xmlns="http://schemas.openxmlformats.org/package/2006/relationships"><Relationship Id="rId1" Type="http://schemas.openxmlformats.org/officeDocument/2006/relationships/customXmlProps" Target="itemProps19.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20.xml.rels><?xml version="1.0" encoding="UTF-8" standalone="yes"?>
<Relationships xmlns="http://schemas.openxmlformats.org/package/2006/relationships"><Relationship Id="rId1" Type="http://schemas.openxmlformats.org/officeDocument/2006/relationships/customXmlProps" Target="itemProps20.xml"/></Relationships>
</file>

<file path=customXml/_rels/item21.xml.rels><?xml version="1.0" encoding="UTF-8" standalone="yes"?>
<Relationships xmlns="http://schemas.openxmlformats.org/package/2006/relationships"><Relationship Id="rId1" Type="http://schemas.openxmlformats.org/officeDocument/2006/relationships/customXmlProps" Target="itemProps21.xml"/></Relationships>
</file>

<file path=customXml/_rels/item22.xml.rels><?xml version="1.0" encoding="UTF-8" standalone="yes"?>
<Relationships xmlns="http://schemas.openxmlformats.org/package/2006/relationships"><Relationship Id="rId1" Type="http://schemas.openxmlformats.org/officeDocument/2006/relationships/customXmlProps" Target="itemProps22.xml"/></Relationships>
</file>

<file path=customXml/_rels/item23.xml.rels><?xml version="1.0" encoding="UTF-8" standalone="yes"?>
<Relationships xmlns="http://schemas.openxmlformats.org/package/2006/relationships"><Relationship Id="rId1" Type="http://schemas.openxmlformats.org/officeDocument/2006/relationships/customXmlProps" Target="itemProps23.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TemplafySlideFormConfiguration><![CDATA[{"formFields":[],"formDataEntries":[]}]]></TemplafySlideFormConfiguration>
</file>

<file path=customXml/item10.xml><?xml version="1.0" encoding="utf-8"?>
<TemplafySlideTemplateConfiguration><![CDATA[{"slideVersion":1,"isValidatorEnabled":false,"isLocked":false,"elementsMetadata":[],"slideId":"638411267626938213","enableDocumentContentUpdater":false,"version":"2.0"}]]></TemplafySlideTemplateConfiguration>
</file>

<file path=customXml/item11.xml><?xml version="1.0" encoding="utf-8"?>
<TemplafyFormConfiguration><![CDATA[{"formFields":[],"formDataEntries":[]}]]></TemplafyFormConfiguration>
</file>

<file path=customXml/item12.xml><?xml version="1.0" encoding="utf-8"?>
<TemplafySlideFormConfiguration><![CDATA[{"formFields":[],"formDataEntries":[]}]]></TemplafySlideFormConfiguration>
</file>

<file path=customXml/item13.xml><?xml version="1.0" encoding="utf-8"?>
<p:properties xmlns:p="http://schemas.microsoft.com/office/2006/metadata/properties" xmlns:xsi="http://www.w3.org/2001/XMLSchema-instance" xmlns:pc="http://schemas.microsoft.com/office/infopath/2007/PartnerControls">
  <documentManagement>
    <TaxCatchAll xmlns="ff82bc3a-324c-4575-ae1f-2310466db625" xsi:nil="true"/>
    <lcf76f155ced4ddcb4097134ff3c332f xmlns="742907ff-7b88-4781-8c0a-ba4b84ab6128">
      <Terms xmlns="http://schemas.microsoft.com/office/infopath/2007/PartnerControls"/>
    </lcf76f155ced4ddcb4097134ff3c332f>
    <SharedWithUsers xmlns="ff82bc3a-324c-4575-ae1f-2310466db625">
      <UserInfo>
        <DisplayName>Hinton, Jimmy</DisplayName>
        <AccountId>47</AccountId>
        <AccountType/>
      </UserInfo>
    </SharedWithUsers>
  </documentManagement>
</p:properties>
</file>

<file path=customXml/item14.xml><?xml version="1.0" encoding="utf-8"?>
<TemplafySlideFormConfiguration><![CDATA[{"formFields":[],"formDataEntries":[]}]]></TemplafySlideFormConfiguration>
</file>

<file path=customXml/item15.xml><?xml version="1.0" encoding="utf-8"?>
<TemplafySlideFormConfiguration><![CDATA[{"formFields":[],"formDataEntries":[]}]]></TemplafySlideFormConfiguration>
</file>

<file path=customXml/item16.xml><?xml version="1.0" encoding="utf-8"?>
<TemplafySlideTemplateConfiguration><![CDATA[{"slideVersion":1,"isValidatorEnabled":false,"isLocked":false,"elementsMetadata":[],"slideId":"638411267626925670","enableDocumentContentUpdater":false,"version":"2.0"}]]></TemplafySlideTemplateConfiguration>
</file>

<file path=customXml/item17.xml><?xml version="1.0" encoding="utf-8"?>
<?mso-contentType ?>
<FormTemplates xmlns="http://schemas.microsoft.com/sharepoint/v3/contenttype/forms">
  <Display>DocumentLibraryForm</Display>
  <Edit>DocumentLibraryForm</Edit>
  <New>DocumentLibraryForm</New>
</FormTemplates>
</file>

<file path=customXml/item18.xml><?xml version="1.0" encoding="utf-8"?>
<TemplafySlideFormConfiguration><![CDATA[{"formFields":[],"formDataEntries":[]}]]></TemplafySlideFormConfiguration>
</file>

<file path=customXml/item19.xml><?xml version="1.0" encoding="utf-8"?>
<TemplafySlideTemplateConfiguration><![CDATA[{"slideVersion":1,"isValidatorEnabled":false,"isLocked":false,"elementsMetadata":[],"slideId":"638411267626938213","enableDocumentContentUpdater":false,"version":"2.0"}]]></TemplafySlideTemplateConfiguration>
</file>

<file path=customXml/item2.xml><?xml version="1.0" encoding="utf-8"?>
<TemplafySlideTemplateConfiguration><![CDATA[{"slideVersion":1,"isValidatorEnabled":false,"isLocked":false,"elementsMetadata":[],"slideId":"638411267626938213","enableDocumentContentUpdater":false,"version":"2.0"}]]></TemplafySlideTemplateConfiguration>
</file>

<file path=customXml/item20.xml><?xml version="1.0" encoding="utf-8"?>
<TemplafySlideTemplateConfiguration><![CDATA[{"slideVersion":1,"isValidatorEnabled":false,"isLocked":false,"elementsMetadata":[],"slideId":"638411267626948673","enableDocumentContentUpdater":false,"version":"2.0"}]]></TemplafySlideTemplateConfiguration>
</file>

<file path=customXml/item21.xml><?xml version="1.0" encoding="utf-8"?>
<TemplafySlideFormConfiguration><![CDATA[{"formFields":[],"formDataEntries":[]}]]></TemplafySlideFormConfiguration>
</file>

<file path=customXml/item22.xml><?xml version="1.0" encoding="utf-8"?>
<TemplafySlideTemplateConfiguration><![CDATA[{"slideVersion":1,"isValidatorEnabled":false,"isLocked":false,"elementsMetadata":[],"slideId":"638411267626948673","enableDocumentContentUpdater":false,"version":"2.0"}]]></TemplafySlideTemplateConfiguration>
</file>

<file path=customXml/item23.xml><?xml version="1.0" encoding="utf-8"?>
<TemplafySlideFormConfiguration><![CDATA[{"formFields":[],"formDataEntries":[]}]]></TemplafySlideFormConfiguration>
</file>

<file path=customXml/item3.xml><?xml version="1.0" encoding="utf-8"?>
<TemplafySlideTemplateConfiguration><![CDATA[{"slideVersion":1,"isValidatorEnabled":false,"isLocked":false,"elementsMetadata":[],"slideId":"638411267627077575","enableDocumentContentUpdater":false,"version":"2.0"}]]></TemplafySlideTemplateConfiguration>
</file>

<file path=customXml/item4.xml><?xml version="1.0" encoding="utf-8"?>
<TemplafySlideFormConfiguration><![CDATA[{"formFields":[],"formDataEntries":[]}]]></TemplafySlideFormConfiguration>
</file>

<file path=customXml/item5.xml><?xml version="1.0" encoding="utf-8"?>
<TemplafySlideTemplateConfiguration><![CDATA[{"slideVersion":1,"isValidatorEnabled":false,"isLocked":false,"elementsMetadata":[],"slideId":"638411267626938213","enableDocumentContentUpdater":false,"version":"2.0"}]]></TemplafySlideTemplateConfiguration>
</file>

<file path=customXml/item6.xml><?xml version="1.0" encoding="utf-8"?>
<TemplafySlideFormConfiguration><![CDATA[{"formFields":[],"formDataEntries":[]}]]></TemplafySlideFormConfiguration>
</file>

<file path=customXml/item7.xml><?xml version="1.0" encoding="utf-8"?>
<TemplafyTemplateConfiguration><![CDATA[{"elementsMetadata":[],"transformationConfigurations":[],"templateName":"Research Powerpoint Template 4Q23","templateDescription":"","enableDocumentContentUpdater":false,"version":"2.0"}]]></TemplafyTemplateConfiguration>
</file>

<file path=customXml/item8.xml><?xml version="1.0" encoding="utf-8"?>
<TemplafySlideTemplateConfiguration><![CDATA[{"slideVersion":1,"isValidatorEnabled":false,"isLocked":false,"elementsMetadata":[],"slideId":"638411267626838486","enableDocumentContentUpdater":false,"version":"2.0"}]]></TemplafySlideTemplateConfiguration>
</file>

<file path=customXml/item9.xml><?xml version="1.0" encoding="utf-8"?>
<ct:contentTypeSchema xmlns:ct="http://schemas.microsoft.com/office/2006/metadata/contentType" xmlns:ma="http://schemas.microsoft.com/office/2006/metadata/properties/metaAttributes" ct:_="" ma:_="" ma:contentTypeName="Document" ma:contentTypeID="0x010100F0305FFFEEB05D408332FB1AF7415AF2" ma:contentTypeVersion="13" ma:contentTypeDescription="Create a new document." ma:contentTypeScope="" ma:versionID="60c5fbd8b267a06e47c4a039d6a7c338">
  <xsd:schema xmlns:xsd="http://www.w3.org/2001/XMLSchema" xmlns:xs="http://www.w3.org/2001/XMLSchema" xmlns:p="http://schemas.microsoft.com/office/2006/metadata/properties" xmlns:ns2="742907ff-7b88-4781-8c0a-ba4b84ab6128" xmlns:ns3="ff82bc3a-324c-4575-ae1f-2310466db625" targetNamespace="http://schemas.microsoft.com/office/2006/metadata/properties" ma:root="true" ma:fieldsID="ab52b171580d7495765e92e999482217" ns2:_="" ns3:_="">
    <xsd:import namespace="742907ff-7b88-4781-8c0a-ba4b84ab6128"/>
    <xsd:import namespace="ff82bc3a-324c-4575-ae1f-2310466db62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42907ff-7b88-4781-8c0a-ba4b84ab61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74168312-7a27-44cf-8c16-06e60958901b"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DateTaken" ma:index="20"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f82bc3a-324c-4575-ae1f-2310466db62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bda962e6-bf93-46c0-a5ac-520787595f6a}" ma:internalName="TaxCatchAll" ma:showField="CatchAllData" ma:web="ff82bc3a-324c-4575-ae1f-2310466db62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1F044F1-7879-426A-8575-15CB99DDEE65}">
  <ds:schemaRefs/>
</ds:datastoreItem>
</file>

<file path=customXml/itemProps10.xml><?xml version="1.0" encoding="utf-8"?>
<ds:datastoreItem xmlns:ds="http://schemas.openxmlformats.org/officeDocument/2006/customXml" ds:itemID="{D925F417-88CF-4630-ABC6-9133D3C19600}">
  <ds:schemaRefs/>
</ds:datastoreItem>
</file>

<file path=customXml/itemProps11.xml><?xml version="1.0" encoding="utf-8"?>
<ds:datastoreItem xmlns:ds="http://schemas.openxmlformats.org/officeDocument/2006/customXml" ds:itemID="{C6C7A163-8FFC-4240-8E77-2FEBA8C4F390}">
  <ds:schemaRefs/>
</ds:datastoreItem>
</file>

<file path=customXml/itemProps12.xml><?xml version="1.0" encoding="utf-8"?>
<ds:datastoreItem xmlns:ds="http://schemas.openxmlformats.org/officeDocument/2006/customXml" ds:itemID="{C8574440-69BD-4173-B5F2-361C8796B3D2}">
  <ds:schemaRefs/>
</ds:datastoreItem>
</file>

<file path=customXml/itemProps13.xml><?xml version="1.0" encoding="utf-8"?>
<ds:datastoreItem xmlns:ds="http://schemas.openxmlformats.org/officeDocument/2006/customXml" ds:itemID="{3F68DF15-6E65-477F-8629-D6240004661B}">
  <ds:schemaRefs>
    <ds:schemaRef ds:uri="ff82bc3a-324c-4575-ae1f-2310466db625"/>
    <ds:schemaRef ds:uri="http://schemas.microsoft.com/office/2006/documentManagement/types"/>
    <ds:schemaRef ds:uri="742907ff-7b88-4781-8c0a-ba4b84ab6128"/>
    <ds:schemaRef ds:uri="http://www.w3.org/XML/1998/namespace"/>
    <ds:schemaRef ds:uri="http://purl.org/dc/elements/1.1/"/>
    <ds:schemaRef ds:uri="http://purl.org/dc/terms/"/>
    <ds:schemaRef ds:uri="http://purl.org/dc/dcmitype/"/>
    <ds:schemaRef ds:uri="http://schemas.microsoft.com/office/2006/metadata/properties"/>
    <ds:schemaRef ds:uri="http://schemas.microsoft.com/office/infopath/2007/PartnerControls"/>
    <ds:schemaRef ds:uri="http://schemas.openxmlformats.org/package/2006/metadata/core-properties"/>
  </ds:schemaRefs>
</ds:datastoreItem>
</file>

<file path=customXml/itemProps14.xml><?xml version="1.0" encoding="utf-8"?>
<ds:datastoreItem xmlns:ds="http://schemas.openxmlformats.org/officeDocument/2006/customXml" ds:itemID="{35CFCF8C-3811-4008-A02E-93E63B62236E}">
  <ds:schemaRefs/>
</ds:datastoreItem>
</file>

<file path=customXml/itemProps15.xml><?xml version="1.0" encoding="utf-8"?>
<ds:datastoreItem xmlns:ds="http://schemas.openxmlformats.org/officeDocument/2006/customXml" ds:itemID="{B59CF634-D3C8-4126-BD3F-71AD4A065D8C}">
  <ds:schemaRefs/>
</ds:datastoreItem>
</file>

<file path=customXml/itemProps16.xml><?xml version="1.0" encoding="utf-8"?>
<ds:datastoreItem xmlns:ds="http://schemas.openxmlformats.org/officeDocument/2006/customXml" ds:itemID="{81BC44CE-C8F1-4A1E-916A-0FADAE41485C}">
  <ds:schemaRefs/>
</ds:datastoreItem>
</file>

<file path=customXml/itemProps17.xml><?xml version="1.0" encoding="utf-8"?>
<ds:datastoreItem xmlns:ds="http://schemas.openxmlformats.org/officeDocument/2006/customXml" ds:itemID="{27996966-2EDE-4D23-8033-81FE0130D618}">
  <ds:schemaRefs>
    <ds:schemaRef ds:uri="http://schemas.microsoft.com/sharepoint/v3/contenttype/forms"/>
  </ds:schemaRefs>
</ds:datastoreItem>
</file>

<file path=customXml/itemProps18.xml><?xml version="1.0" encoding="utf-8"?>
<ds:datastoreItem xmlns:ds="http://schemas.openxmlformats.org/officeDocument/2006/customXml" ds:itemID="{27805573-9802-4DA4-B6C0-C47EC7EB0997}">
  <ds:schemaRefs/>
</ds:datastoreItem>
</file>

<file path=customXml/itemProps19.xml><?xml version="1.0" encoding="utf-8"?>
<ds:datastoreItem xmlns:ds="http://schemas.openxmlformats.org/officeDocument/2006/customXml" ds:itemID="{96E12B99-2E13-4872-AB03-AE1D9EB7404F}">
  <ds:schemaRefs/>
</ds:datastoreItem>
</file>

<file path=customXml/itemProps2.xml><?xml version="1.0" encoding="utf-8"?>
<ds:datastoreItem xmlns:ds="http://schemas.openxmlformats.org/officeDocument/2006/customXml" ds:itemID="{CF374E6B-5147-47E1-A061-FEDD254865F0}">
  <ds:schemaRefs/>
</ds:datastoreItem>
</file>

<file path=customXml/itemProps20.xml><?xml version="1.0" encoding="utf-8"?>
<ds:datastoreItem xmlns:ds="http://schemas.openxmlformats.org/officeDocument/2006/customXml" ds:itemID="{8A591A99-7295-4ABA-82CC-F0969E32028E}">
  <ds:schemaRefs/>
</ds:datastoreItem>
</file>

<file path=customXml/itemProps21.xml><?xml version="1.0" encoding="utf-8"?>
<ds:datastoreItem xmlns:ds="http://schemas.openxmlformats.org/officeDocument/2006/customXml" ds:itemID="{72368425-74ED-4CF7-B549-3A4267FCD44A}">
  <ds:schemaRefs/>
</ds:datastoreItem>
</file>

<file path=customXml/itemProps22.xml><?xml version="1.0" encoding="utf-8"?>
<ds:datastoreItem xmlns:ds="http://schemas.openxmlformats.org/officeDocument/2006/customXml" ds:itemID="{820048AF-3195-46A1-9328-4693BDD76922}">
  <ds:schemaRefs/>
</ds:datastoreItem>
</file>

<file path=customXml/itemProps23.xml><?xml version="1.0" encoding="utf-8"?>
<ds:datastoreItem xmlns:ds="http://schemas.openxmlformats.org/officeDocument/2006/customXml" ds:itemID="{680EE41C-8E96-40B6-B5CB-39095E3DE779}">
  <ds:schemaRefs/>
</ds:datastoreItem>
</file>

<file path=customXml/itemProps3.xml><?xml version="1.0" encoding="utf-8"?>
<ds:datastoreItem xmlns:ds="http://schemas.openxmlformats.org/officeDocument/2006/customXml" ds:itemID="{AFFD51E1-B8A9-47C1-91FA-5C76CCD16A44}">
  <ds:schemaRefs/>
</ds:datastoreItem>
</file>

<file path=customXml/itemProps4.xml><?xml version="1.0" encoding="utf-8"?>
<ds:datastoreItem xmlns:ds="http://schemas.openxmlformats.org/officeDocument/2006/customXml" ds:itemID="{6D3D93AF-A478-4A2E-807B-8EF4E71E8DF0}">
  <ds:schemaRefs/>
</ds:datastoreItem>
</file>

<file path=customXml/itemProps5.xml><?xml version="1.0" encoding="utf-8"?>
<ds:datastoreItem xmlns:ds="http://schemas.openxmlformats.org/officeDocument/2006/customXml" ds:itemID="{4B76BB39-3239-4C68-9978-87BEEA86FF40}">
  <ds:schemaRefs/>
</ds:datastoreItem>
</file>

<file path=customXml/itemProps6.xml><?xml version="1.0" encoding="utf-8"?>
<ds:datastoreItem xmlns:ds="http://schemas.openxmlformats.org/officeDocument/2006/customXml" ds:itemID="{151460AB-BAF4-4CCD-B818-13C1CAED3667}">
  <ds:schemaRefs/>
</ds:datastoreItem>
</file>

<file path=customXml/itemProps7.xml><?xml version="1.0" encoding="utf-8"?>
<ds:datastoreItem xmlns:ds="http://schemas.openxmlformats.org/officeDocument/2006/customXml" ds:itemID="{2E908953-3A13-4030-B9C6-8841F1CBEAAF}">
  <ds:schemaRefs/>
</ds:datastoreItem>
</file>

<file path=customXml/itemProps8.xml><?xml version="1.0" encoding="utf-8"?>
<ds:datastoreItem xmlns:ds="http://schemas.openxmlformats.org/officeDocument/2006/customXml" ds:itemID="{1A21D0CB-2085-4572-AC9E-D71DD50FAA83}">
  <ds:schemaRefs/>
</ds:datastoreItem>
</file>

<file path=customXml/itemProps9.xml><?xml version="1.0" encoding="utf-8"?>
<ds:datastoreItem xmlns:ds="http://schemas.openxmlformats.org/officeDocument/2006/customXml" ds:itemID="{9AB3B877-1249-43AF-8DB8-A668E94839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42907ff-7b88-4781-8c0a-ba4b84ab6128"/>
    <ds:schemaRef ds:uri="ff82bc3a-324c-4575-ae1f-2310466db62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13976</TotalTime>
  <Words>863</Words>
  <Application>Microsoft Office PowerPoint</Application>
  <PresentationFormat>Custom</PresentationFormat>
  <Paragraphs>134</Paragraphs>
  <Slides>4</Slides>
  <Notes>2</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4</vt:i4>
      </vt:variant>
    </vt:vector>
  </HeadingPairs>
  <TitlesOfParts>
    <vt:vector size="11" baseType="lpstr">
      <vt:lpstr>arial</vt:lpstr>
      <vt:lpstr>arial</vt:lpstr>
      <vt:lpstr>Calibri</vt:lpstr>
      <vt:lpstr>Times New Roman</vt:lpstr>
      <vt:lpstr>Title Page Options</vt:lpstr>
      <vt:lpstr>Text Slide</vt:lpstr>
      <vt:lpstr>Back Cover</vt:lpstr>
      <vt:lpstr>Bank CRE and Multifamily NPL Ratios Well Above 10 Year Average </vt:lpstr>
      <vt:lpstr>Recent Economic Data Releases: March 24th-April 7th</vt:lpstr>
      <vt:lpstr>REIT Nominal Implied Cap Rates</vt:lpstr>
      <vt:lpstr>Market Now Expecting 4-5 Rate Cuts In 2025</vt:lpstr>
    </vt:vector>
  </TitlesOfParts>
  <Company>Newmark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 [Property Type] Market Overview</dc:title>
  <dc:creator>Bitner, David</dc:creator>
  <cp:lastModifiedBy>Biasi, Joseph</cp:lastModifiedBy>
  <cp:revision>15</cp:revision>
  <dcterms:created xsi:type="dcterms:W3CDTF">2024-01-26T18:38:34Z</dcterms:created>
  <dcterms:modified xsi:type="dcterms:W3CDTF">2025-04-21T15:24:44Z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0x010100F0305FFFEEB05D408332FB1AF7415AF2</vt:lpwstr>
  </property>
  <property fmtid="{D5CDD505-2E9C-101B-9397-08002B2CF9AE}" pid="3" name="TemplafyTimeStamp">
    <vt:lpwstr>2024-01-17T22:19:22</vt:lpwstr>
  </property>
  <property fmtid="{D5CDD505-2E9C-101B-9397-08002B2CF9AE}" pid="4" name="TemplafyTenantId">
    <vt:lpwstr>newmark</vt:lpwstr>
  </property>
  <property fmtid="{D5CDD505-2E9C-101B-9397-08002B2CF9AE}" pid="5" name="TemplafyTemplateId">
    <vt:lpwstr>782929064558067786</vt:lpwstr>
  </property>
  <property fmtid="{D5CDD505-2E9C-101B-9397-08002B2CF9AE}" pid="6" name="TemplafyUserProfileId">
    <vt:lpwstr>715186332862251981</vt:lpwstr>
  </property>
  <property fmtid="{D5CDD505-2E9C-101B-9397-08002B2CF9AE}" pid="7" name="TemplafyFromBlank">
    <vt:bool>false</vt:bool>
  </property>
  <property fmtid="{D5CDD505-2E9C-101B-9397-08002B2CF9AE}" pid="8" name="MediaServiceImageTags">
    <vt:lpwstr/>
  </property>
</Properties>
</file>